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9" r:id="rId4"/>
    <p:sldId id="260" r:id="rId5"/>
    <p:sldId id="261" r:id="rId6"/>
    <p:sldId id="264" r:id="rId7"/>
    <p:sldId id="258" r:id="rId8"/>
    <p:sldId id="262" r:id="rId9"/>
    <p:sldId id="263"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t>03/03/1444</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03/03/1444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03/03/1444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03/03/1444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03/03/1444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03/03/1444</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03/03/1444</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t>03/03/1444</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r"/>
            <a:r>
              <a:rPr lang="ar-IQ" dirty="0" smtClean="0"/>
              <a:t>التحقيق الاداري</a:t>
            </a:r>
            <a:endParaRPr lang="ar-IQ" dirty="0"/>
          </a:p>
        </p:txBody>
      </p:sp>
      <p:sp>
        <p:nvSpPr>
          <p:cNvPr id="3" name="عنوان فرعي 2"/>
          <p:cNvSpPr>
            <a:spLocks noGrp="1"/>
          </p:cNvSpPr>
          <p:nvPr>
            <p:ph type="subTitle" idx="1"/>
          </p:nvPr>
        </p:nvSpPr>
        <p:spPr/>
        <p:txBody>
          <a:bodyPr>
            <a:noAutofit/>
          </a:bodyPr>
          <a:lstStyle/>
          <a:p>
            <a:endParaRPr lang="ar-IQ" sz="2800" dirty="0" smtClean="0"/>
          </a:p>
          <a:p>
            <a:endParaRPr lang="ar-IQ" sz="2800" dirty="0"/>
          </a:p>
        </p:txBody>
      </p:sp>
    </p:spTree>
    <p:extLst>
      <p:ext uri="{BB962C8B-B14F-4D97-AF65-F5344CB8AC3E}">
        <p14:creationId xmlns:p14="http://schemas.microsoft.com/office/powerpoint/2010/main" val="753995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sz="4400" dirty="0" smtClean="0"/>
              <a:t>التعريف بالتحقيق الاداري:</a:t>
            </a:r>
            <a:endParaRPr lang="ar-IQ" sz="4400" dirty="0"/>
          </a:p>
        </p:txBody>
      </p:sp>
      <p:sp>
        <p:nvSpPr>
          <p:cNvPr id="3" name="عنصر نائب للمحتوى 2"/>
          <p:cNvSpPr>
            <a:spLocks noGrp="1"/>
          </p:cNvSpPr>
          <p:nvPr>
            <p:ph idx="1"/>
          </p:nvPr>
        </p:nvSpPr>
        <p:spPr/>
        <p:txBody>
          <a:bodyPr>
            <a:normAutofit/>
          </a:bodyPr>
          <a:lstStyle/>
          <a:p>
            <a:r>
              <a:rPr lang="ar-IQ" sz="2800" dirty="0" smtClean="0"/>
              <a:t>لغة</a:t>
            </a:r>
            <a:r>
              <a:rPr lang="ar-IQ" sz="2800" dirty="0"/>
              <a:t>: يعني التأكيد </a:t>
            </a:r>
            <a:r>
              <a:rPr lang="ar-IQ" sz="2800" dirty="0" smtClean="0"/>
              <a:t>والتثبيت</a:t>
            </a:r>
            <a:endParaRPr lang="ar-IQ" sz="2800" dirty="0"/>
          </a:p>
        </p:txBody>
      </p:sp>
    </p:spTree>
    <p:extLst>
      <p:ext uri="{BB962C8B-B14F-4D97-AF65-F5344CB8AC3E}">
        <p14:creationId xmlns:p14="http://schemas.microsoft.com/office/powerpoint/2010/main" val="1931704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التعريف بالتحقيق الاداري</a:t>
            </a:r>
            <a:endParaRPr lang="ar-IQ" dirty="0"/>
          </a:p>
        </p:txBody>
      </p:sp>
      <p:sp>
        <p:nvSpPr>
          <p:cNvPr id="3" name="عنصر نائب للمحتوى 2"/>
          <p:cNvSpPr>
            <a:spLocks noGrp="1"/>
          </p:cNvSpPr>
          <p:nvPr>
            <p:ph idx="1"/>
          </p:nvPr>
        </p:nvSpPr>
        <p:spPr/>
        <p:txBody>
          <a:bodyPr/>
          <a:lstStyle/>
          <a:p>
            <a:r>
              <a:rPr lang="ar-IQ" dirty="0"/>
              <a:t>اصطلاحا: هو وسيلة تستخدمها الادارة لتمحيص الحقائق وصولا الى كشف مواطن الخلل في المرفق العام ومعالجتها.</a:t>
            </a:r>
          </a:p>
          <a:p>
            <a:endParaRPr lang="ar-IQ" dirty="0"/>
          </a:p>
        </p:txBody>
      </p:sp>
    </p:spTree>
    <p:extLst>
      <p:ext uri="{BB962C8B-B14F-4D97-AF65-F5344CB8AC3E}">
        <p14:creationId xmlns:p14="http://schemas.microsoft.com/office/powerpoint/2010/main" val="3178129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التعريف بالتحقيق الاداري</a:t>
            </a:r>
          </a:p>
        </p:txBody>
      </p:sp>
      <p:sp>
        <p:nvSpPr>
          <p:cNvPr id="3" name="عنصر نائب للمحتوى 2"/>
          <p:cNvSpPr>
            <a:spLocks noGrp="1"/>
          </p:cNvSpPr>
          <p:nvPr>
            <p:ph idx="1"/>
          </p:nvPr>
        </p:nvSpPr>
        <p:spPr/>
        <p:txBody>
          <a:bodyPr/>
          <a:lstStyle/>
          <a:p>
            <a:r>
              <a:rPr lang="ar-IQ" dirty="0"/>
              <a:t>او هو اجراء تمهيدي يهدف الى كشف حقيقة العلاقة بين المتهم والتهمة المنسوبة اليه.</a:t>
            </a:r>
          </a:p>
          <a:p>
            <a:endParaRPr lang="ar-IQ" dirty="0"/>
          </a:p>
        </p:txBody>
      </p:sp>
    </p:spTree>
    <p:extLst>
      <p:ext uri="{BB962C8B-B14F-4D97-AF65-F5344CB8AC3E}">
        <p14:creationId xmlns:p14="http://schemas.microsoft.com/office/powerpoint/2010/main" val="3938738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التعريف بالتحقيق </a:t>
            </a:r>
            <a:r>
              <a:rPr lang="ar-IQ" dirty="0" smtClean="0"/>
              <a:t>الاداري:</a:t>
            </a:r>
            <a:endParaRPr lang="ar-IQ" dirty="0"/>
          </a:p>
        </p:txBody>
      </p:sp>
      <p:sp>
        <p:nvSpPr>
          <p:cNvPr id="3" name="عنصر نائب للمحتوى 2"/>
          <p:cNvSpPr>
            <a:spLocks noGrp="1"/>
          </p:cNvSpPr>
          <p:nvPr>
            <p:ph idx="1"/>
          </p:nvPr>
        </p:nvSpPr>
        <p:spPr/>
        <p:txBody>
          <a:bodyPr/>
          <a:lstStyle/>
          <a:p>
            <a:r>
              <a:rPr lang="ar-IQ" dirty="0"/>
              <a:t>هو مجموعة من الاجراءات التي تستهدف تحديد المخالفات </a:t>
            </a:r>
            <a:r>
              <a:rPr lang="ar-IQ" dirty="0" err="1"/>
              <a:t>التاديبية</a:t>
            </a:r>
            <a:r>
              <a:rPr lang="ar-IQ" dirty="0"/>
              <a:t> والمسؤولين عنها ويجري التحقيق بعد اكتشاف المخالفة.</a:t>
            </a:r>
          </a:p>
          <a:p>
            <a:endParaRPr lang="ar-IQ" dirty="0"/>
          </a:p>
        </p:txBody>
      </p:sp>
    </p:spTree>
    <p:extLst>
      <p:ext uri="{BB962C8B-B14F-4D97-AF65-F5344CB8AC3E}">
        <p14:creationId xmlns:p14="http://schemas.microsoft.com/office/powerpoint/2010/main" val="2264505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التعريف بالتحقيق </a:t>
            </a:r>
            <a:r>
              <a:rPr lang="ar-IQ" dirty="0" smtClean="0"/>
              <a:t>الاداري:</a:t>
            </a:r>
            <a:endParaRPr lang="ar-IQ" dirty="0"/>
          </a:p>
        </p:txBody>
      </p:sp>
      <p:sp>
        <p:nvSpPr>
          <p:cNvPr id="3" name="عنصر نائب للمحتوى 2"/>
          <p:cNvSpPr>
            <a:spLocks noGrp="1"/>
          </p:cNvSpPr>
          <p:nvPr>
            <p:ph idx="1"/>
          </p:nvPr>
        </p:nvSpPr>
        <p:spPr/>
        <p:txBody>
          <a:bodyPr/>
          <a:lstStyle/>
          <a:p>
            <a:r>
              <a:rPr lang="ar-IQ" dirty="0"/>
              <a:t>او هو سؤال الموظف عن ما هو منسوب اليه كتابة او شفاها من قبل الجهة المختصة بالتحقيق والتي اناط القانون لها هذه الصلاحية</a:t>
            </a:r>
          </a:p>
        </p:txBody>
      </p:sp>
    </p:spTree>
    <p:extLst>
      <p:ext uri="{BB962C8B-B14F-4D97-AF65-F5344CB8AC3E}">
        <p14:creationId xmlns:p14="http://schemas.microsoft.com/office/powerpoint/2010/main" val="2704114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endParaRPr lang="ar-IQ" sz="2400" dirty="0"/>
          </a:p>
        </p:txBody>
      </p:sp>
      <p:sp>
        <p:nvSpPr>
          <p:cNvPr id="3" name="عنصر نائب للمحتوى 2"/>
          <p:cNvSpPr>
            <a:spLocks noGrp="1"/>
          </p:cNvSpPr>
          <p:nvPr>
            <p:ph idx="1"/>
          </p:nvPr>
        </p:nvSpPr>
        <p:spPr/>
        <p:txBody>
          <a:bodyPr>
            <a:normAutofit/>
          </a:bodyPr>
          <a:lstStyle/>
          <a:p>
            <a:r>
              <a:rPr lang="ar-IQ" sz="2400" dirty="0" smtClean="0"/>
              <a:t>او هو اجراء يتم بالشكل الذي نص عليه القانون من اجل كشف الحقيقة والتثبت من الادلة ، والعمل في جو يكفل للموظف الحيدة والعدالة والضمانات التي كفلها القانون له</a:t>
            </a:r>
            <a:r>
              <a:rPr lang="ar-IQ" sz="2400" dirty="0" smtClean="0"/>
              <a:t>.</a:t>
            </a:r>
            <a:endParaRPr lang="ar-IQ" sz="2400" dirty="0" smtClean="0"/>
          </a:p>
        </p:txBody>
      </p:sp>
    </p:spTree>
    <p:extLst>
      <p:ext uri="{BB962C8B-B14F-4D97-AF65-F5344CB8AC3E}">
        <p14:creationId xmlns:p14="http://schemas.microsoft.com/office/powerpoint/2010/main" val="3088492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والنقطة المهمة في التحقيق ان يحقق مبدأ (الضمان والاطمئنان للموظف) وكل تحقيق يخالف هذا المبدأ يكون عرضة </a:t>
            </a:r>
            <a:r>
              <a:rPr lang="ar-IQ" dirty="0" smtClean="0"/>
              <a:t>للأبطال </a:t>
            </a:r>
            <a:r>
              <a:rPr lang="ar-IQ" dirty="0"/>
              <a:t>من قبل القضاء.</a:t>
            </a:r>
          </a:p>
          <a:p>
            <a:endParaRPr lang="ar-IQ" dirty="0"/>
          </a:p>
        </p:txBody>
      </p:sp>
    </p:spTree>
    <p:extLst>
      <p:ext uri="{BB962C8B-B14F-4D97-AF65-F5344CB8AC3E}">
        <p14:creationId xmlns:p14="http://schemas.microsoft.com/office/powerpoint/2010/main" val="3909552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التحقيق </a:t>
            </a:r>
            <a:r>
              <a:rPr lang="ar-IQ" dirty="0"/>
              <a:t>الاداري</a:t>
            </a:r>
          </a:p>
        </p:txBody>
      </p:sp>
      <p:sp>
        <p:nvSpPr>
          <p:cNvPr id="3" name="عنصر نائب للمحتوى 2"/>
          <p:cNvSpPr>
            <a:spLocks noGrp="1"/>
          </p:cNvSpPr>
          <p:nvPr>
            <p:ph idx="1"/>
          </p:nvPr>
        </p:nvSpPr>
        <p:spPr/>
        <p:txBody>
          <a:bodyPr/>
          <a:lstStyle/>
          <a:p>
            <a:r>
              <a:rPr lang="ar-IQ" dirty="0"/>
              <a:t>ولضمان ذلك نصت المادة (10/ الفقرة الاولى) من قانون انضباط موظفي الدولة والقطاع العام 14 لسنة 1991 المعدل، (على الوزير او رئيس الدائرة تأليف لجنة تحقيقية من رئيس وعضوين من ذوي الخبرة والكفاءة على ان يكون احدهم حاصلا على شهادة جامعية اولية في القانون) اما فقرة (2) من ذات المادة توضح عمل اللجنة بحيدة وعدالة.</a:t>
            </a:r>
          </a:p>
          <a:p>
            <a:endParaRPr lang="ar-IQ" dirty="0"/>
          </a:p>
        </p:txBody>
      </p:sp>
    </p:spTree>
    <p:extLst>
      <p:ext uri="{BB962C8B-B14F-4D97-AF65-F5344CB8AC3E}">
        <p14:creationId xmlns:p14="http://schemas.microsoft.com/office/powerpoint/2010/main" val="33028340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120</TotalTime>
  <Words>218</Words>
  <Application>Microsoft Office PowerPoint</Application>
  <PresentationFormat>عرض على الشاشة (3:4)‏</PresentationFormat>
  <Paragraphs>15</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أوستن</vt:lpstr>
      <vt:lpstr>التحقيق الاداري</vt:lpstr>
      <vt:lpstr>التعريف بالتحقيق الاداري:</vt:lpstr>
      <vt:lpstr>التعريف بالتحقيق الاداري</vt:lpstr>
      <vt:lpstr>التعريف بالتحقيق الاداري</vt:lpstr>
      <vt:lpstr>التعريف بالتحقيق الاداري:</vt:lpstr>
      <vt:lpstr>التعريف بالتحقيق الاداري:</vt:lpstr>
      <vt:lpstr>عرض تقديمي في PowerPoint</vt:lpstr>
      <vt:lpstr>عرض تقديمي في PowerPoint</vt:lpstr>
      <vt:lpstr>التحقيق الاداري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التحقيق الاداري</dc:title>
  <dc:creator>سجى</dc:creator>
  <cp:lastModifiedBy>سجى</cp:lastModifiedBy>
  <cp:revision>11</cp:revision>
  <dcterms:created xsi:type="dcterms:W3CDTF">2021-10-03T17:07:29Z</dcterms:created>
  <dcterms:modified xsi:type="dcterms:W3CDTF">2022-09-28T14:56:15Z</dcterms:modified>
</cp:coreProperties>
</file>