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03/03/1444</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03/03/1444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03/03/1444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03/03/1444</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التحقيق الاداري</a:t>
            </a:r>
            <a:endParaRPr lang="ar-IQ" dirty="0"/>
          </a:p>
        </p:txBody>
      </p:sp>
      <p:sp>
        <p:nvSpPr>
          <p:cNvPr id="3" name="عنوان فرعي 2"/>
          <p:cNvSpPr>
            <a:spLocks noGrp="1"/>
          </p:cNvSpPr>
          <p:nvPr>
            <p:ph type="subTitle" idx="1"/>
          </p:nvPr>
        </p:nvSpPr>
        <p:spPr/>
        <p:txBody>
          <a:bodyPr/>
          <a:lstStyle/>
          <a:p>
            <a:pPr algn="r"/>
            <a:r>
              <a:rPr lang="ar-IQ" dirty="0" smtClean="0"/>
              <a:t>حق الدفاع</a:t>
            </a:r>
            <a:endParaRPr lang="ar-IQ" dirty="0"/>
          </a:p>
        </p:txBody>
      </p:sp>
    </p:spTree>
    <p:extLst>
      <p:ext uri="{BB962C8B-B14F-4D97-AF65-F5344CB8AC3E}">
        <p14:creationId xmlns:p14="http://schemas.microsoft.com/office/powerpoint/2010/main" val="390402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الاحكام العامة لحق الدفاع</a:t>
            </a:r>
            <a:endParaRPr lang="ar-IQ" dirty="0"/>
          </a:p>
        </p:txBody>
      </p:sp>
      <p:sp>
        <p:nvSpPr>
          <p:cNvPr id="3" name="عنصر نائب للمحتوى 2"/>
          <p:cNvSpPr>
            <a:spLocks noGrp="1"/>
          </p:cNvSpPr>
          <p:nvPr>
            <p:ph idx="1"/>
          </p:nvPr>
        </p:nvSpPr>
        <p:spPr/>
        <p:txBody>
          <a:bodyPr/>
          <a:lstStyle/>
          <a:p>
            <a:r>
              <a:rPr lang="ar-IQ" dirty="0" smtClean="0"/>
              <a:t>العبرة ليست بوجود الحق وانما بوجود الوسائل التي تكفل تحقيقه، وهذه الوسائل هي ما تسمى بالأحكام او الضوابط الواجب اتباعها لبلوغ الغاية التي شرع من اجلها حق الدفاع.</a:t>
            </a:r>
            <a:endParaRPr lang="ar-IQ" dirty="0"/>
          </a:p>
        </p:txBody>
      </p:sp>
    </p:spTree>
    <p:extLst>
      <p:ext uri="{BB962C8B-B14F-4D97-AF65-F5344CB8AC3E}">
        <p14:creationId xmlns:p14="http://schemas.microsoft.com/office/powerpoint/2010/main" val="148850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smtClean="0"/>
              <a:t>مواجهة الموظف المحال الى التحقيق:</a:t>
            </a:r>
          </a:p>
          <a:p>
            <a:r>
              <a:rPr lang="ar-IQ" dirty="0" smtClean="0"/>
              <a:t>يجب اولا مواجهة الموظف بالتهمة المنسوبة اليه، من خلال اخطاره وتمكينه من الاطلاع على ملفه لمعرفة التهم الموجهة اليه تحديدا </a:t>
            </a:r>
            <a:r>
              <a:rPr lang="ar-IQ" dirty="0" err="1" smtClean="0"/>
              <a:t>لاعداد</a:t>
            </a:r>
            <a:r>
              <a:rPr lang="ar-IQ" dirty="0" smtClean="0"/>
              <a:t> الدفاع الكافي لأثبات براءته.</a:t>
            </a:r>
            <a:endParaRPr lang="ar-IQ" dirty="0"/>
          </a:p>
        </p:txBody>
      </p:sp>
    </p:spTree>
    <p:extLst>
      <p:ext uri="{BB962C8B-B14F-4D97-AF65-F5344CB8AC3E}">
        <p14:creationId xmlns:p14="http://schemas.microsoft.com/office/powerpoint/2010/main" val="225058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smtClean="0"/>
              <a:t>المهلة التي تعطى للموظف المحال الى التحقيق:</a:t>
            </a:r>
          </a:p>
          <a:p>
            <a:r>
              <a:rPr lang="ar-IQ" dirty="0" smtClean="0"/>
              <a:t>لا تحقق المواجهة الهدف المرجو منها ما لم يعطى الموظف الوقت الكافي </a:t>
            </a:r>
            <a:r>
              <a:rPr lang="ar-IQ" dirty="0" err="1" smtClean="0"/>
              <a:t>لاعداد</a:t>
            </a:r>
            <a:r>
              <a:rPr lang="ar-IQ" dirty="0" smtClean="0"/>
              <a:t> دفاعه وكفاية هذا الوقت امر تترخص به الادارة وبما </a:t>
            </a:r>
            <a:r>
              <a:rPr lang="ar-IQ" dirty="0" err="1" smtClean="0"/>
              <a:t>يتلائم</a:t>
            </a:r>
            <a:r>
              <a:rPr lang="ar-IQ" dirty="0" smtClean="0"/>
              <a:t> وظروف كل قضية على حده.</a:t>
            </a:r>
            <a:endParaRPr lang="ar-IQ" dirty="0"/>
          </a:p>
        </p:txBody>
      </p:sp>
    </p:spTree>
    <p:extLst>
      <p:ext uri="{BB962C8B-B14F-4D97-AF65-F5344CB8AC3E}">
        <p14:creationId xmlns:p14="http://schemas.microsoft.com/office/powerpoint/2010/main" val="78214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smtClean="0"/>
              <a:t>القدرة على ممارسة حق الدفاع:</a:t>
            </a:r>
          </a:p>
          <a:p>
            <a:r>
              <a:rPr lang="ar-IQ" dirty="0" smtClean="0"/>
              <a:t>فالموظف يجب ان يكون في حال يسمح له بالدفاع عن نفسه اذ لا تجوز مقاضاته ان لم يكن في حال يسمح له بالرد على ما يوجه اليه من تهم ، كان يفقد عقله بعد ارتكاب المخالفة وبالتالي لا يمتلك القدرة على التمييز.</a:t>
            </a:r>
          </a:p>
          <a:p>
            <a:r>
              <a:rPr lang="ar-IQ" dirty="0" smtClean="0"/>
              <a:t>او يتعرض لظرف قهري يمنعه من الحضور </a:t>
            </a:r>
            <a:r>
              <a:rPr lang="ar-IQ" dirty="0" err="1" smtClean="0"/>
              <a:t>لاجراء</a:t>
            </a:r>
            <a:r>
              <a:rPr lang="ar-IQ" dirty="0" smtClean="0"/>
              <a:t> التحقيق</a:t>
            </a:r>
            <a:endParaRPr lang="ar-IQ" dirty="0"/>
          </a:p>
        </p:txBody>
      </p:sp>
    </p:spTree>
    <p:extLst>
      <p:ext uri="{BB962C8B-B14F-4D97-AF65-F5344CB8AC3E}">
        <p14:creationId xmlns:p14="http://schemas.microsoft.com/office/powerpoint/2010/main" val="95391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a:t>الاحكام العامة لحق الدفاع</a:t>
            </a:r>
          </a:p>
        </p:txBody>
      </p:sp>
      <p:sp>
        <p:nvSpPr>
          <p:cNvPr id="3" name="عنصر نائب للمحتوى 2"/>
          <p:cNvSpPr>
            <a:spLocks noGrp="1"/>
          </p:cNvSpPr>
          <p:nvPr>
            <p:ph idx="1"/>
          </p:nvPr>
        </p:nvSpPr>
        <p:spPr/>
        <p:txBody>
          <a:bodyPr/>
          <a:lstStyle/>
          <a:p>
            <a:r>
              <a:rPr lang="ar-IQ" dirty="0"/>
              <a:t>امتناع الموظف عن ممارسة حقه في الدفاع:</a:t>
            </a:r>
          </a:p>
          <a:p>
            <a:r>
              <a:rPr lang="ar-IQ" dirty="0"/>
              <a:t>وهو ما يسمى بحق الصمت، فللموظف المخالف ان يمارس حقه في الدفاع او ان لا يمارسه ويكون في هذه الحالة الاخيرة قد فوت على نفسه فرصة الدفاع، فله الاختيار بين ممارسة حقه في الدفاع او في الصمت، وهذا ما استقر عليه القانونين العراقي والمصري، فلا يعد امتناع الموظف عن ممارسة حقه في الدفاع مخالفة اخرى تعرضه للمسائلة والجزاء.</a:t>
            </a:r>
          </a:p>
          <a:p>
            <a:endParaRPr lang="ar-IQ" dirty="0"/>
          </a:p>
          <a:p>
            <a:endParaRPr lang="ar-IQ" dirty="0"/>
          </a:p>
        </p:txBody>
      </p:sp>
    </p:spTree>
    <p:extLst>
      <p:ext uri="{BB962C8B-B14F-4D97-AF65-F5344CB8AC3E}">
        <p14:creationId xmlns:p14="http://schemas.microsoft.com/office/powerpoint/2010/main" val="2277692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57</TotalTime>
  <Words>253</Words>
  <Application>Microsoft Office PowerPoint</Application>
  <PresentationFormat>عرض على الشاشة (3:4)‏</PresentationFormat>
  <Paragraphs>17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أوستن</vt:lpstr>
      <vt:lpstr>التحقيق الاداري</vt:lpstr>
      <vt:lpstr>الاحكام العامة لحق الدفاع</vt:lpstr>
      <vt:lpstr>الاحكام العامة لحق الدفاع</vt:lpstr>
      <vt:lpstr>الاحكام العامة لحق الدفاع</vt:lpstr>
      <vt:lpstr>الاحكام العامة لحق الدفاع</vt:lpstr>
      <vt:lpstr>الاحكام العامة لحق الدفاع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التحقيق الاداري</dc:title>
  <dc:creator>سجى</dc:creator>
  <cp:lastModifiedBy>سجى</cp:lastModifiedBy>
  <cp:revision>7</cp:revision>
  <dcterms:created xsi:type="dcterms:W3CDTF">2022-09-28T17:40:43Z</dcterms:created>
  <dcterms:modified xsi:type="dcterms:W3CDTF">2022-09-28T19:52:10Z</dcterms:modified>
</cp:coreProperties>
</file>