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63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B8ABB09-4A1D-463E-8065-109CC2B7EFAA}" type="datetimeFigureOut">
              <a:rPr lang="ar-SA" smtClean="0"/>
              <a:t>03/03/1444</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B34F065-1154-456A-91E3-76DE8E75E17B}"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03/03/1444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03/03/1444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03/03/1444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03/03/1444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03/03/1444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03/03/1444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03/03/1444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03/03/1444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03/03/1444</a:t>
            </a:fld>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03/03/1444</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B8ABB09-4A1D-463E-8065-109CC2B7EFAA}" type="datetimeFigureOut">
              <a:rPr lang="ar-SA" smtClean="0"/>
              <a:t>03/03/1444</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r"/>
            <a:r>
              <a:rPr lang="ar-IQ" dirty="0" smtClean="0"/>
              <a:t>التحقيق الاداري</a:t>
            </a:r>
            <a:endParaRPr lang="ar-IQ" dirty="0"/>
          </a:p>
        </p:txBody>
      </p:sp>
      <p:sp>
        <p:nvSpPr>
          <p:cNvPr id="3" name="عنوان فرعي 2"/>
          <p:cNvSpPr>
            <a:spLocks noGrp="1"/>
          </p:cNvSpPr>
          <p:nvPr>
            <p:ph type="subTitle" idx="1"/>
          </p:nvPr>
        </p:nvSpPr>
        <p:spPr/>
        <p:txBody>
          <a:bodyPr/>
          <a:lstStyle/>
          <a:p>
            <a:pPr algn="r"/>
            <a:r>
              <a:rPr lang="ar-IQ" dirty="0" smtClean="0"/>
              <a:t>حرية الدفاع</a:t>
            </a:r>
            <a:endParaRPr lang="ar-IQ" dirty="0"/>
          </a:p>
        </p:txBody>
      </p:sp>
    </p:spTree>
    <p:extLst>
      <p:ext uri="{BB962C8B-B14F-4D97-AF65-F5344CB8AC3E}">
        <p14:creationId xmlns:p14="http://schemas.microsoft.com/office/powerpoint/2010/main" val="3009381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71600" y="1124744"/>
            <a:ext cx="7024744" cy="1143000"/>
          </a:xfrm>
        </p:spPr>
        <p:txBody>
          <a:bodyPr/>
          <a:lstStyle/>
          <a:p>
            <a:pPr algn="r"/>
            <a:r>
              <a:rPr lang="ar-IQ" dirty="0" smtClean="0"/>
              <a:t>حرية الدفاع في التحقيق الاداري</a:t>
            </a:r>
            <a:endParaRPr lang="ar-IQ" dirty="0"/>
          </a:p>
        </p:txBody>
      </p:sp>
      <p:sp>
        <p:nvSpPr>
          <p:cNvPr id="3" name="عنصر نائب للمحتوى 2"/>
          <p:cNvSpPr>
            <a:spLocks noGrp="1"/>
          </p:cNvSpPr>
          <p:nvPr>
            <p:ph idx="1"/>
          </p:nvPr>
        </p:nvSpPr>
        <p:spPr/>
        <p:txBody>
          <a:bodyPr/>
          <a:lstStyle/>
          <a:p>
            <a:r>
              <a:rPr lang="ar-IQ" dirty="0" smtClean="0"/>
              <a:t>مناط حرية الدفاع هو الارادة </a:t>
            </a:r>
            <a:r>
              <a:rPr lang="ar-IQ" dirty="0" smtClean="0"/>
              <a:t>السليمة.</a:t>
            </a:r>
          </a:p>
          <a:p>
            <a:r>
              <a:rPr lang="ar-IQ" dirty="0"/>
              <a:t>و</a:t>
            </a:r>
            <a:r>
              <a:rPr lang="ar-IQ" dirty="0" smtClean="0"/>
              <a:t>من </a:t>
            </a:r>
            <a:r>
              <a:rPr lang="ar-IQ" dirty="0" smtClean="0"/>
              <a:t>اجل ممارسة حق الدفاع بالشكل الصحيح لابد من وجود جملة امور وكما يأتي:</a:t>
            </a:r>
            <a:endParaRPr lang="ar-IQ" dirty="0"/>
          </a:p>
        </p:txBody>
      </p:sp>
    </p:spTree>
    <p:extLst>
      <p:ext uri="{BB962C8B-B14F-4D97-AF65-F5344CB8AC3E}">
        <p14:creationId xmlns:p14="http://schemas.microsoft.com/office/powerpoint/2010/main" val="744590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0" y="620688"/>
            <a:ext cx="7024744" cy="1549976"/>
          </a:xfrm>
        </p:spPr>
        <p:txBody>
          <a:bodyPr>
            <a:noAutofit/>
          </a:bodyPr>
          <a:lstStyle/>
          <a:p>
            <a:pPr algn="r"/>
            <a:r>
              <a:rPr lang="ar-IQ" sz="2400" dirty="0"/>
              <a:t>حرية الدفاع في التحقيق </a:t>
            </a:r>
            <a:r>
              <a:rPr lang="ar-IQ" sz="2400" dirty="0" smtClean="0"/>
              <a:t>الاداري</a:t>
            </a:r>
            <a:br>
              <a:rPr lang="ar-IQ" sz="2400" dirty="0" smtClean="0"/>
            </a:br>
            <a:r>
              <a:rPr lang="ar-IQ" sz="2400" dirty="0" smtClean="0"/>
              <a:t>من </a:t>
            </a:r>
            <a:r>
              <a:rPr lang="ar-IQ" sz="2400" dirty="0"/>
              <a:t>اجل ممارسة حق الدفاع بالشكل الصحيح لابد من وجود جملة امور وكما يأتي:</a:t>
            </a:r>
            <a:br>
              <a:rPr lang="ar-IQ" sz="2400" dirty="0"/>
            </a:br>
            <a:endParaRPr lang="ar-IQ" sz="2400" dirty="0"/>
          </a:p>
        </p:txBody>
      </p:sp>
      <p:sp>
        <p:nvSpPr>
          <p:cNvPr id="3" name="عنصر نائب للمحتوى 2"/>
          <p:cNvSpPr>
            <a:spLocks noGrp="1"/>
          </p:cNvSpPr>
          <p:nvPr>
            <p:ph idx="1"/>
          </p:nvPr>
        </p:nvSpPr>
        <p:spPr/>
        <p:txBody>
          <a:bodyPr/>
          <a:lstStyle/>
          <a:p>
            <a:r>
              <a:rPr lang="ar-IQ" dirty="0" smtClean="0"/>
              <a:t>1- عدم مسالة الموظف عن اقواله غير الصحيحة:</a:t>
            </a:r>
          </a:p>
          <a:p>
            <a:r>
              <a:rPr lang="ar-IQ" dirty="0" smtClean="0"/>
              <a:t>من اجل عدم اجبار المتهم على الادلاء </a:t>
            </a:r>
            <a:r>
              <a:rPr lang="ar-IQ" dirty="0" err="1" smtClean="0"/>
              <a:t>باقوال</a:t>
            </a:r>
            <a:r>
              <a:rPr lang="ar-IQ" dirty="0" smtClean="0"/>
              <a:t> من الممكن استخدامها ضده في الاثبات فانه لا يسال عن اقواله غير الصحيحة ان كانت هذه الاقوال من مقتضيات حق الدفاع. </a:t>
            </a:r>
            <a:endParaRPr lang="ar-IQ" dirty="0"/>
          </a:p>
        </p:txBody>
      </p:sp>
    </p:spTree>
    <p:extLst>
      <p:ext uri="{BB962C8B-B14F-4D97-AF65-F5344CB8AC3E}">
        <p14:creationId xmlns:p14="http://schemas.microsoft.com/office/powerpoint/2010/main" val="2181764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0" y="620688"/>
            <a:ext cx="7024744" cy="1549976"/>
          </a:xfrm>
        </p:spPr>
        <p:txBody>
          <a:bodyPr>
            <a:noAutofit/>
          </a:bodyPr>
          <a:lstStyle/>
          <a:p>
            <a:pPr algn="r"/>
            <a:r>
              <a:rPr lang="ar-IQ" sz="2400" dirty="0"/>
              <a:t>حرية الدفاع في التحقيق الاداري</a:t>
            </a:r>
            <a:br>
              <a:rPr lang="ar-IQ" sz="2400" dirty="0"/>
            </a:br>
            <a:r>
              <a:rPr lang="ar-IQ" sz="2400" dirty="0"/>
              <a:t>من اجل ممارسة حق الدفاع بالشكل الصحيح لابد من وجود جملة امور وكما يأتي:</a:t>
            </a:r>
            <a:br>
              <a:rPr lang="ar-IQ" sz="2400" dirty="0"/>
            </a:br>
            <a:endParaRPr lang="ar-IQ" sz="2400" dirty="0"/>
          </a:p>
        </p:txBody>
      </p:sp>
      <p:sp>
        <p:nvSpPr>
          <p:cNvPr id="3" name="عنصر نائب للمحتوى 2"/>
          <p:cNvSpPr>
            <a:spLocks noGrp="1"/>
          </p:cNvSpPr>
          <p:nvPr>
            <p:ph idx="1"/>
          </p:nvPr>
        </p:nvSpPr>
        <p:spPr/>
        <p:txBody>
          <a:bodyPr/>
          <a:lstStyle/>
          <a:p>
            <a:r>
              <a:rPr lang="ar-IQ" dirty="0" smtClean="0"/>
              <a:t>ولا يسال عن اقواله التي تنسب التهمة الى غيره ما دام ذلك لم يكن بسوء نية وبهذا قضت محكمة القضاء الاداري المصرية في حكمها ذو الرقم 1086 لسنة 1954 (مجموعة محكمة القضاء الاداري / السنة الثامنة / القاعدة رقم 621 / ص 1227).</a:t>
            </a:r>
            <a:endParaRPr lang="ar-IQ" dirty="0"/>
          </a:p>
        </p:txBody>
      </p:sp>
    </p:spTree>
    <p:extLst>
      <p:ext uri="{BB962C8B-B14F-4D97-AF65-F5344CB8AC3E}">
        <p14:creationId xmlns:p14="http://schemas.microsoft.com/office/powerpoint/2010/main" val="40662957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132</TotalTime>
  <Words>125</Words>
  <Application>Microsoft Office PowerPoint</Application>
  <PresentationFormat>عرض على الشاشة (3:4)‏</PresentationFormat>
  <Paragraphs>10</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أوستن</vt:lpstr>
      <vt:lpstr>التحقيق الاداري</vt:lpstr>
      <vt:lpstr>حرية الدفاع في التحقيق الاداري</vt:lpstr>
      <vt:lpstr>حرية الدفاع في التحقيق الاداري من اجل ممارسة حق الدفاع بالشكل الصحيح لابد من وجود جملة امور وكما يأتي: </vt:lpstr>
      <vt:lpstr>حرية الدفاع في التحقيق الاداري من اجل ممارسة حق الدفاع بالشكل الصحيح لابد من وجود جملة امور وكما يأتي: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التحقيق الاداري</dc:title>
  <dc:creator>سجى</dc:creator>
  <cp:lastModifiedBy>سجى</cp:lastModifiedBy>
  <cp:revision>5</cp:revision>
  <dcterms:created xsi:type="dcterms:W3CDTF">2022-09-28T15:43:37Z</dcterms:created>
  <dcterms:modified xsi:type="dcterms:W3CDTF">2022-09-28T18:08:14Z</dcterms:modified>
</cp:coreProperties>
</file>