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B7D17A-7E1E-40EC-916B-645E4AFE514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E070CC-F573-400C-AF66-5E0097A33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التظهير </a:t>
            </a:r>
            <a:r>
              <a:rPr lang="ar-IQ" dirty="0" err="1" smtClean="0"/>
              <a:t>التوكيلي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3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التظهير </a:t>
            </a:r>
            <a:r>
              <a:rPr lang="ar-IQ" dirty="0" err="1" smtClean="0"/>
              <a:t>التوكيلي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هو عبارة عن تخويل المظهر (الاصيل) للمظهر اليه للقيام </a:t>
            </a:r>
            <a:r>
              <a:rPr lang="ar-IQ" dirty="0" err="1" smtClean="0"/>
              <a:t>بالاعمال</a:t>
            </a:r>
            <a:r>
              <a:rPr lang="ar-IQ" dirty="0" smtClean="0"/>
              <a:t> اللازمة لاستيفاء الحق الثابت في الحوالة نيابة عنه ولمصلحته، اي انه باختصار يجسد عقد الوكالة التي يلعب فيها المظهر اليه دور الوكيل الذي يعمل لحساب الموكل (المظهر).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7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3200" dirty="0">
                <a:solidFill>
                  <a:prstClr val="black"/>
                </a:solidFill>
                <a:ea typeface="+mn-ea"/>
                <a:cs typeface="Arial"/>
              </a:rPr>
              <a:t>شروط صحة التظهير </a:t>
            </a:r>
            <a:r>
              <a:rPr lang="ar-IQ" sz="3200" dirty="0" err="1">
                <a:solidFill>
                  <a:prstClr val="black"/>
                </a:solidFill>
                <a:ea typeface="+mn-ea"/>
                <a:cs typeface="Arial"/>
              </a:rPr>
              <a:t>التوكيلي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err="1" smtClean="0"/>
              <a:t>اولاً:الشروط</a:t>
            </a:r>
            <a:r>
              <a:rPr lang="ar-IQ" dirty="0" smtClean="0"/>
              <a:t> الموضوعية:-</a:t>
            </a:r>
          </a:p>
          <a:p>
            <a:pPr algn="r" rtl="1"/>
            <a:r>
              <a:rPr lang="ar-IQ" dirty="0" smtClean="0"/>
              <a:t>1-المظهر: (م 56 تجارة).</a:t>
            </a:r>
          </a:p>
          <a:p>
            <a:pPr algn="r" rtl="1"/>
            <a:r>
              <a:rPr lang="ar-IQ" dirty="0" smtClean="0"/>
              <a:t>2-المظهر اليه.</a:t>
            </a:r>
          </a:p>
          <a:p>
            <a:pPr algn="r" rtl="1"/>
            <a:r>
              <a:rPr lang="ar-IQ" dirty="0" smtClean="0"/>
              <a:t>3-الرضا.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0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صحة التظهير </a:t>
            </a:r>
            <a:r>
              <a:rPr lang="ar-IQ" dirty="0" err="1" smtClean="0"/>
              <a:t>التوكيلي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الشروط الشكلية: وهي:</a:t>
            </a:r>
          </a:p>
          <a:p>
            <a:pPr algn="r" rtl="1"/>
            <a:r>
              <a:rPr lang="ar-IQ" dirty="0" smtClean="0"/>
              <a:t>1-الكتابة باي معنى يفيد الوكالة من ذلك </a:t>
            </a:r>
            <a:r>
              <a:rPr lang="ar-IQ" dirty="0" err="1" smtClean="0"/>
              <a:t>ﻋﺒﺎرة</a:t>
            </a:r>
            <a:r>
              <a:rPr lang="ar-IQ" dirty="0" smtClean="0"/>
              <a:t> (القيمة </a:t>
            </a:r>
            <a:r>
              <a:rPr lang="ar-IQ" dirty="0" err="1" smtClean="0"/>
              <a:t>ﻟﻠﺘﺤﺼﻴﻞ</a:t>
            </a:r>
            <a:r>
              <a:rPr lang="ar-IQ" dirty="0" smtClean="0"/>
              <a:t>) او (القيمة للقبض) او (للتوكيل) او (القيمة للتخويل/للتفويض/</a:t>
            </a:r>
            <a:r>
              <a:rPr lang="ar-IQ" dirty="0" err="1" smtClean="0"/>
              <a:t>للانابة</a:t>
            </a:r>
            <a:r>
              <a:rPr lang="ar-IQ" dirty="0" smtClean="0"/>
              <a:t>) او اي </a:t>
            </a:r>
            <a:r>
              <a:rPr lang="ar-IQ" dirty="0" err="1" smtClean="0"/>
              <a:t>ﺑﻴﺎن</a:t>
            </a:r>
            <a:r>
              <a:rPr lang="ar-IQ" dirty="0" smtClean="0"/>
              <a:t> </a:t>
            </a:r>
            <a:r>
              <a:rPr lang="ar-IQ" dirty="0" err="1" smtClean="0"/>
              <a:t>ﺁﺧر</a:t>
            </a:r>
            <a:r>
              <a:rPr lang="ar-IQ" dirty="0" smtClean="0"/>
              <a:t> يفيد معنى الوكالة.</a:t>
            </a:r>
          </a:p>
          <a:p>
            <a:pPr algn="r" rtl="1"/>
            <a:r>
              <a:rPr lang="ar-IQ" dirty="0" smtClean="0"/>
              <a:t>2-توقيع المظهر او بصمة ابهامه بحضور شاهدين او امام موظف مختص.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6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ar-IQ" sz="5400" dirty="0" smtClean="0"/>
          </a:p>
          <a:p>
            <a:pPr algn="ctr" rtl="1"/>
            <a:endParaRPr lang="ar-IQ" sz="5400" dirty="0"/>
          </a:p>
          <a:p>
            <a:pPr algn="ctr" rtl="1"/>
            <a:r>
              <a:rPr lang="ar-IQ" sz="5400" dirty="0" smtClean="0"/>
              <a:t>شكرا لحسن اصغائكم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4436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</TotalTime>
  <Words>123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التظهير التوكيلي</vt:lpstr>
      <vt:lpstr>التظهير التوكيلي</vt:lpstr>
      <vt:lpstr>شروط صحة التظهير التوكيلي</vt:lpstr>
      <vt:lpstr>شروط صحة التظهير التوكيلي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التظهير التوكيلي</dc:title>
  <dc:creator>PREDATOR</dc:creator>
  <cp:lastModifiedBy>PREDATOR</cp:lastModifiedBy>
  <cp:revision>1</cp:revision>
  <dcterms:created xsi:type="dcterms:W3CDTF">2022-09-27T19:43:29Z</dcterms:created>
  <dcterms:modified xsi:type="dcterms:W3CDTF">2022-09-27T19:48:50Z</dcterms:modified>
</cp:coreProperties>
</file>