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C197EFD-5F94-45D6-BE99-27D3FDC23E0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2652418-09BA-45A5-82E9-052FA3D93D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التظهير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انواعه وشروطه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انواع التظهير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1-التظهير الناقل للملكية (التظهير </a:t>
            </a:r>
            <a:r>
              <a:rPr lang="ar-IQ" dirty="0" err="1" smtClean="0"/>
              <a:t>التمليكي</a:t>
            </a:r>
            <a:r>
              <a:rPr lang="ar-IQ" dirty="0" smtClean="0"/>
              <a:t>) وبمقتضاه يتنازل الحامل عن الحق الثابت في الحوالة الى المظهر اليه بمقابل او بدونه.</a:t>
            </a:r>
          </a:p>
          <a:p>
            <a:pPr algn="r" rtl="1"/>
            <a:r>
              <a:rPr lang="ar-IQ" dirty="0" smtClean="0"/>
              <a:t>2-التظهير </a:t>
            </a:r>
            <a:r>
              <a:rPr lang="ar-IQ" dirty="0" err="1" smtClean="0"/>
              <a:t>التوكيلي</a:t>
            </a:r>
            <a:r>
              <a:rPr lang="ar-IQ" dirty="0" smtClean="0"/>
              <a:t>: وبمقتضاه يخول الحامل (المظهر) الوكيل (المظهر اليه) بالقيام </a:t>
            </a:r>
            <a:r>
              <a:rPr lang="ar-IQ" dirty="0" err="1" smtClean="0"/>
              <a:t>بالاعمال</a:t>
            </a:r>
            <a:r>
              <a:rPr lang="ar-IQ" dirty="0" smtClean="0"/>
              <a:t> اللازمة لاستيفاء الحق الثابت في الحوالة نيابة عن المظهر.</a:t>
            </a:r>
          </a:p>
          <a:p>
            <a:pPr algn="r" rtl="1"/>
            <a:r>
              <a:rPr lang="ar-IQ" dirty="0" smtClean="0"/>
              <a:t>3-التظهير التوثيقي : وبمقتضاه يرهن المظهر الحق الثابت في الحوالة لضمان دين بذمته للمظهر اليه (الدائن المرتهن).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9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شروط التظهير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 smtClean="0"/>
              <a:t>اولا -الشروط الموضوعية</a:t>
            </a:r>
          </a:p>
          <a:p>
            <a:pPr algn="r" rtl="1"/>
            <a:r>
              <a:rPr lang="ar-IQ" b="1" dirty="0" smtClean="0"/>
              <a:t>1-المظهر:</a:t>
            </a:r>
          </a:p>
          <a:p>
            <a:pPr algn="r" rtl="1"/>
            <a:r>
              <a:rPr lang="ar-IQ" dirty="0" smtClean="0"/>
              <a:t>المستفيد ومن يليه من حملة الحوالة المتعاقبين الشرعيين</a:t>
            </a:r>
            <a:endParaRPr lang="ar-IQ" dirty="0" smtClean="0"/>
          </a:p>
          <a:p>
            <a:pPr algn="r" rtl="1"/>
            <a:r>
              <a:rPr lang="ar-IQ" b="1" dirty="0" smtClean="0"/>
              <a:t>2-المظهر اليه:</a:t>
            </a:r>
          </a:p>
          <a:p>
            <a:pPr algn="r" rtl="1"/>
            <a:r>
              <a:rPr lang="ar-IQ" dirty="0" smtClean="0"/>
              <a:t>س/ من هو المظهر اليه؟ وما هي الشروط الواجب توافرها فيه؟</a:t>
            </a:r>
          </a:p>
          <a:p>
            <a:pPr algn="r" rtl="1"/>
            <a:r>
              <a:rPr lang="ar-IQ" dirty="0" smtClean="0"/>
              <a:t>1- ان يكون شخصاً حقيقياً لا وهمياً.</a:t>
            </a:r>
          </a:p>
          <a:p>
            <a:pPr algn="r" rtl="1"/>
            <a:r>
              <a:rPr lang="ar-IQ" dirty="0" smtClean="0"/>
              <a:t>2- ان يكون شخصاً موجوداً.</a:t>
            </a:r>
          </a:p>
          <a:p>
            <a:pPr algn="r" rtl="1"/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1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التظهير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ثانيا - الشروط الشكلية لصحة التظهير:</a:t>
            </a:r>
          </a:p>
          <a:p>
            <a:pPr algn="r" rtl="1"/>
            <a:r>
              <a:rPr lang="ar-IQ" dirty="0" smtClean="0"/>
              <a:t>ا-الكتابة على الورقة او الوصلة المرفقة بها.</a:t>
            </a:r>
          </a:p>
          <a:p>
            <a:pPr algn="r" rtl="1"/>
            <a:r>
              <a:rPr lang="ar-IQ" dirty="0" smtClean="0"/>
              <a:t>ب- بيانات معينة تختلف باختلاف </a:t>
            </a:r>
            <a:r>
              <a:rPr lang="ar-IQ" smtClean="0"/>
              <a:t>شكل التظهير</a:t>
            </a:r>
          </a:p>
          <a:p>
            <a:pPr algn="r" rtl="1"/>
            <a:r>
              <a:rPr lang="ar-IQ" smtClean="0"/>
              <a:t>ج </a:t>
            </a:r>
            <a:r>
              <a:rPr lang="ar-IQ" dirty="0" smtClean="0"/>
              <a:t>- توقيع المظهر او بصمة ابهامه بحضور شخصين او امام موظف مختص.</a:t>
            </a:r>
          </a:p>
          <a:p>
            <a:pPr algn="r" rtl="1"/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33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</TotalTime>
  <Words>158</Words>
  <Application>Microsoft Office PowerPoint</Application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دبوس تثبيت</vt:lpstr>
      <vt:lpstr>التظهير</vt:lpstr>
      <vt:lpstr>انواع التظهير</vt:lpstr>
      <vt:lpstr>شروط التظهير</vt:lpstr>
      <vt:lpstr>شروط التظهير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التظهير</dc:title>
  <dc:creator>PREDATOR</dc:creator>
  <cp:lastModifiedBy>PREDATOR</cp:lastModifiedBy>
  <cp:revision>3</cp:revision>
  <dcterms:created xsi:type="dcterms:W3CDTF">2022-09-27T18:50:49Z</dcterms:created>
  <dcterms:modified xsi:type="dcterms:W3CDTF">2022-09-27T19:33:30Z</dcterms:modified>
</cp:coreProperties>
</file>