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8C40F7-1166-4C6C-A708-39E857326E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A8705D-D048-48CE-91E2-71D36186B3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>
                <a:solidFill>
                  <a:prstClr val="black"/>
                </a:solidFill>
                <a:latin typeface="Calibri Light"/>
              </a:rPr>
              <a:t>الشروط الشكلية لصحة انشاء الحوالة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البيانات الالزامية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الالزامية في الحوالة التجارية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البيان الاول: </a:t>
            </a:r>
            <a:r>
              <a:rPr lang="ar-IQ" dirty="0" smtClean="0"/>
              <a:t>لفظ حوالة تجارية او سفتجة مكتوبا في متن السفتجة وباللغة نفسها التي كتبت فيها .</a:t>
            </a:r>
          </a:p>
          <a:p>
            <a:pPr algn="r" rtl="1"/>
            <a:r>
              <a:rPr lang="ar-IQ" dirty="0" smtClean="0"/>
              <a:t>ويشترط فيه :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 smtClean="0"/>
              <a:t>1-ان يرد </a:t>
            </a:r>
            <a:r>
              <a:rPr lang="ar-IQ" sz="2800" dirty="0"/>
              <a:t>ذكر لفظ حوالة او  سفتجة حصراً.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/>
              <a:t>2- ان يكتب اللفظ المذكور في متن الورقة.</a:t>
            </a:r>
            <a:endParaRPr lang="en-GB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5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prstClr val="black"/>
                </a:solidFill>
              </a:rPr>
              <a:t>البيانات الالزامية في الحوالة التجارية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600" b="1" dirty="0">
                <a:solidFill>
                  <a:prstClr val="black"/>
                </a:solidFill>
              </a:rPr>
              <a:t>البيان الثاني: </a:t>
            </a:r>
            <a:r>
              <a:rPr lang="ar-IQ" sz="2600" dirty="0">
                <a:solidFill>
                  <a:prstClr val="black"/>
                </a:solidFill>
              </a:rPr>
              <a:t>امر غير معلق على شرط </a:t>
            </a:r>
            <a:r>
              <a:rPr lang="ar-IQ" sz="2600" dirty="0" err="1">
                <a:solidFill>
                  <a:prstClr val="black"/>
                </a:solidFill>
              </a:rPr>
              <a:t>باداء</a:t>
            </a:r>
            <a:r>
              <a:rPr lang="ar-IQ" sz="2600" dirty="0">
                <a:solidFill>
                  <a:prstClr val="black"/>
                </a:solidFill>
              </a:rPr>
              <a:t> مبلغ معين من النقود:</a:t>
            </a:r>
          </a:p>
          <a:p>
            <a:pPr algn="r" rtl="1"/>
            <a:r>
              <a:rPr lang="ar-IQ" dirty="0" smtClean="0"/>
              <a:t>ويشترط فيه: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600" dirty="0">
                <a:solidFill>
                  <a:prstClr val="black"/>
                </a:solidFill>
              </a:rPr>
              <a:t>1- ان يكون الامر مطلقا غير معلق على شرط واقف او فاسخ او احتمالي او ارادي او مختلط.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600" dirty="0">
                <a:solidFill>
                  <a:prstClr val="black"/>
                </a:solidFill>
              </a:rPr>
              <a:t>2- ان يكون محل الامر اداء مبلغ معين من النقود.</a:t>
            </a:r>
            <a:endParaRPr lang="en-GB" sz="2600" dirty="0">
              <a:solidFill>
                <a:prstClr val="black"/>
              </a:solidFill>
            </a:endParaRPr>
          </a:p>
          <a:p>
            <a:pPr algn="r" rtl="1"/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56738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prstClr val="black"/>
                </a:solidFill>
              </a:rPr>
              <a:t>البيانات الالزامية في الحوالة التجارية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b="1" dirty="0">
                <a:solidFill>
                  <a:prstClr val="black"/>
                </a:solidFill>
              </a:rPr>
              <a:t>البيان الثالث: </a:t>
            </a:r>
            <a:r>
              <a:rPr lang="ar-IQ" sz="2800" dirty="0">
                <a:solidFill>
                  <a:prstClr val="black"/>
                </a:solidFill>
              </a:rPr>
              <a:t>اسم من يؤمر </a:t>
            </a:r>
            <a:r>
              <a:rPr lang="ar-IQ" sz="2800" dirty="0" err="1">
                <a:solidFill>
                  <a:prstClr val="black"/>
                </a:solidFill>
              </a:rPr>
              <a:t>بالاداء</a:t>
            </a:r>
            <a:r>
              <a:rPr lang="ar-IQ" sz="2800" dirty="0">
                <a:solidFill>
                  <a:prstClr val="black"/>
                </a:solidFill>
              </a:rPr>
              <a:t> (المسحوب عليه</a:t>
            </a:r>
            <a:r>
              <a:rPr lang="ar-IQ" sz="2800" dirty="0" smtClean="0">
                <a:solidFill>
                  <a:prstClr val="black"/>
                </a:solidFill>
              </a:rPr>
              <a:t>):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 smtClean="0">
                <a:solidFill>
                  <a:prstClr val="black"/>
                </a:solidFill>
              </a:rPr>
              <a:t>ويشترط فيه: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1-ان يكون شخصا حقيقيا (جديا) لا صوريا سواء كان شخص طبيعي ام معنوي.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2- ان يكون موجودا بان لا يكون متوفى او شركة صفيت وانقضت شخصيتها المعنوية.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3- ان يرد ذكره على نحو ينفي الجهالة في تحديد شخصه وقد يتحقق ذلك بذكر اسمه الثلاثي او اسم شهرته اذا اقتضى الامر ذلك.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endParaRPr lang="ar-IQ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3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sz="5400" smtClean="0"/>
          </a:p>
          <a:p>
            <a:pPr algn="ctr"/>
            <a:r>
              <a:rPr lang="ar-IQ" sz="5400" smtClean="0"/>
              <a:t>شكرا </a:t>
            </a:r>
            <a:r>
              <a:rPr lang="ar-IQ" sz="5400" dirty="0" smtClean="0"/>
              <a:t>لحسن اصغائكم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6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</TotalTime>
  <Words>181</Words>
  <Application>Microsoft Office PowerPoint</Application>
  <PresentationFormat>عرض على الشاشة (3:4)‏</PresentationFormat>
  <Paragraphs>20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الشروط الشكلية لصحة انشاء الحوالة</vt:lpstr>
      <vt:lpstr>البيانات الالزامية في الحوالة التجارية</vt:lpstr>
      <vt:lpstr>البيانات الالزامية في الحوالة التجارية</vt:lpstr>
      <vt:lpstr>البيانات الالزامية في الحوالة التجارية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الشروط الشكلية لصحة انشاء الحوالة</dc:title>
  <dc:creator>PREDATOR</dc:creator>
  <cp:lastModifiedBy>PREDATOR</cp:lastModifiedBy>
  <cp:revision>1</cp:revision>
  <dcterms:created xsi:type="dcterms:W3CDTF">2022-09-27T17:29:54Z</dcterms:created>
  <dcterms:modified xsi:type="dcterms:W3CDTF">2022-09-27T17:38:41Z</dcterms:modified>
</cp:coreProperties>
</file>