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956" r:id="rId1"/>
  </p:sldMasterIdLst>
  <p:notesMasterIdLst>
    <p:notesMasterId r:id="rId7"/>
  </p:notesMasterIdLst>
  <p:sldIdLst>
    <p:sldId id="256" r:id="rId2"/>
    <p:sldId id="257" r:id="rId3"/>
    <p:sldId id="294" r:id="rId4"/>
    <p:sldId id="259" r:id="rId5"/>
    <p:sldId id="297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ar-IQ" smtClean="0"/>
              <a:pPr/>
              <a:t>17/03/1444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4039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7" r:id="rId1"/>
    <p:sldLayoutId id="2147484958" r:id="rId2"/>
    <p:sldLayoutId id="2147484959" r:id="rId3"/>
    <p:sldLayoutId id="2147484960" r:id="rId4"/>
    <p:sldLayoutId id="2147484961" r:id="rId5"/>
    <p:sldLayoutId id="2147484962" r:id="rId6"/>
    <p:sldLayoutId id="2147484963" r:id="rId7"/>
    <p:sldLayoutId id="2147484964" r:id="rId8"/>
    <p:sldLayoutId id="2147484965" r:id="rId9"/>
    <p:sldLayoutId id="2147484966" r:id="rId10"/>
    <p:sldLayoutId id="214748496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b="1" dirty="0" smtClean="0">
                <a:solidFill>
                  <a:schemeClr val="bg2"/>
                </a:solidFill>
              </a:rPr>
              <a:t/>
            </a:r>
            <a:br>
              <a:rPr lang="ar-IQ" sz="3200" b="1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sz="3200" b="1" dirty="0" smtClean="0">
                <a:solidFill>
                  <a:schemeClr val="tx1"/>
                </a:solidFill>
              </a:rPr>
              <a:t>المحاضرة الاولى 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ar-IQ" sz="3200" b="1" dirty="0" smtClean="0">
                <a:solidFill>
                  <a:schemeClr val="tx1"/>
                </a:solidFill>
              </a:rPr>
              <a:t>مادة القانون </a:t>
            </a:r>
            <a:r>
              <a:rPr lang="ar-IQ" sz="3200" b="1" smtClean="0">
                <a:solidFill>
                  <a:schemeClr val="tx1"/>
                </a:solidFill>
              </a:rPr>
              <a:t>الدولي الانساني</a:t>
            </a:r>
            <a:endParaRPr lang="ar-IQ" sz="3200" b="1" dirty="0" smtClean="0">
              <a:solidFill>
                <a:schemeClr val="tx1"/>
              </a:solidFill>
            </a:endParaRPr>
          </a:p>
          <a:p>
            <a:pPr algn="ctr"/>
            <a:r>
              <a:rPr lang="ar-IQ" sz="3200" b="1" dirty="0" smtClean="0">
                <a:solidFill>
                  <a:schemeClr val="tx1"/>
                </a:solidFill>
                <a:cs typeface="+mj-cs"/>
              </a:rPr>
              <a:t>المرحلة الثالثة</a:t>
            </a:r>
          </a:p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b="1" dirty="0" smtClean="0">
                <a:solidFill>
                  <a:schemeClr val="tx1"/>
                </a:solidFill>
                <a:cs typeface="+mj-cs"/>
              </a:rPr>
              <a:t>المدرس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  <a:cs typeface="+mj-cs"/>
              </a:rPr>
              <a:t> فادية حافظ جاسم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  <a:cs typeface="+mj-cs"/>
              </a:rPr>
              <a:t>كلية الحقوق / جامعة النهرين  </a:t>
            </a:r>
            <a:endParaRPr lang="ar-IQ" b="1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1412776"/>
            <a:ext cx="7067128" cy="4453955"/>
          </a:xfrm>
        </p:spPr>
        <p:txBody>
          <a:bodyPr>
            <a:normAutofit/>
          </a:bodyPr>
          <a:lstStyle/>
          <a:p>
            <a:pPr lvl="1" algn="ctr"/>
            <a:r>
              <a:rPr lang="ar-IQ" sz="3600" b="1" dirty="0" smtClean="0">
                <a:solidFill>
                  <a:srgbClr val="FF0000"/>
                </a:solidFill>
              </a:rPr>
              <a:t>تطور القانون الدلي الانساني </a:t>
            </a:r>
            <a:endParaRPr lang="ar-IQ" sz="3600" b="1" dirty="0" smtClean="0">
              <a:solidFill>
                <a:srgbClr val="FF0000"/>
              </a:solidFill>
            </a:endParaRPr>
          </a:p>
          <a:p>
            <a:pPr lvl="1" algn="ctr"/>
            <a:r>
              <a:rPr lang="ar-IQ" sz="3600" b="1" dirty="0" smtClean="0">
                <a:solidFill>
                  <a:srgbClr val="FF0000"/>
                </a:solidFill>
              </a:rPr>
              <a:t>(في العصر الحديث)</a:t>
            </a:r>
            <a:endParaRPr lang="ar-IQ" sz="3600" b="1" dirty="0" smtClean="0">
              <a:solidFill>
                <a:srgbClr val="FF0000"/>
              </a:solidFill>
            </a:endParaRPr>
          </a:p>
          <a:p>
            <a:pPr lvl="1"/>
            <a:r>
              <a:rPr lang="ar-IQ" sz="2800" b="1" dirty="0" smtClean="0"/>
              <a:t>اولاً : ملامح تطور القانون الدولي الانساني في العصر الحديث</a:t>
            </a:r>
            <a:endParaRPr lang="ar-IQ" sz="2800" b="1" dirty="0" smtClean="0"/>
          </a:p>
          <a:p>
            <a:pPr lvl="1"/>
            <a:r>
              <a:rPr lang="ar-IQ" sz="2800" b="1" dirty="0" smtClean="0">
                <a:solidFill>
                  <a:srgbClr val="FF0000"/>
                </a:solidFill>
              </a:rPr>
              <a:t>أ-القواعد العرفية من خلال اتفاقية الصداقة والسلام .</a:t>
            </a:r>
          </a:p>
          <a:p>
            <a:pPr lvl="1"/>
            <a:r>
              <a:rPr lang="ar-IQ" sz="2800" b="1" dirty="0" smtClean="0">
                <a:solidFill>
                  <a:srgbClr val="FF0000"/>
                </a:solidFill>
              </a:rPr>
              <a:t>ب- قواعد ليبر في مجال القانون الدولي الانساني .</a:t>
            </a:r>
            <a:endParaRPr lang="ar-IQ" sz="2800" b="1" dirty="0" smtClean="0">
              <a:solidFill>
                <a:srgbClr val="FF0000"/>
              </a:solidFill>
            </a:endParaRPr>
          </a:p>
          <a:p>
            <a:pPr lvl="1"/>
            <a:endParaRPr lang="ar-IQ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1916832"/>
            <a:ext cx="8075240" cy="3600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ar-IQ" sz="32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ar-IQ" sz="3600" b="1" dirty="0" smtClean="0">
                <a:solidFill>
                  <a:srgbClr val="FF0000"/>
                </a:solidFill>
              </a:rPr>
              <a:t>تدوين القانون الدولي الانساني </a:t>
            </a:r>
            <a:endParaRPr lang="ar-IQ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IQ" sz="2800" b="1" dirty="0" smtClean="0">
                <a:solidFill>
                  <a:srgbClr val="0070C0"/>
                </a:solidFill>
              </a:rPr>
              <a:t>تدوين القانون الدولي الانساني في القرن التاسع عشر </a:t>
            </a:r>
          </a:p>
          <a:p>
            <a:pPr marL="624078" indent="-514350">
              <a:buAutoNum type="arabic1Minus"/>
            </a:pPr>
            <a:r>
              <a:rPr lang="ar-IQ" sz="2800" b="1" dirty="0" smtClean="0"/>
              <a:t>اتفاقية جنيف الاولى لعام 1864 .</a:t>
            </a:r>
          </a:p>
          <a:p>
            <a:pPr marL="624078" indent="-514350">
              <a:buAutoNum type="arabic1Minus"/>
            </a:pPr>
            <a:r>
              <a:rPr lang="ar-IQ" sz="2800" b="1" dirty="0" smtClean="0"/>
              <a:t>اعلان بطرسبرغ لعام 1868 . </a:t>
            </a:r>
          </a:p>
          <a:p>
            <a:pPr marL="624078" indent="-514350">
              <a:buAutoNum type="arabic1Minus"/>
            </a:pPr>
            <a:r>
              <a:rPr lang="ar-IQ" sz="2800" b="1" dirty="0" smtClean="0"/>
              <a:t>اتفاقية لاهاي لعام 1899 ولاهاي الثانية لعام 1907 </a:t>
            </a:r>
            <a:endParaRPr lang="ar-IQ" sz="2800" b="1" dirty="0" smtClean="0"/>
          </a:p>
          <a:p>
            <a:pPr>
              <a:buNone/>
            </a:pPr>
            <a:endParaRPr lang="ar-IQ" sz="28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ar-IQ" sz="2800" b="1" dirty="0" smtClean="0"/>
          </a:p>
          <a:p>
            <a:pPr>
              <a:buNone/>
            </a:pPr>
            <a:endParaRPr lang="ar-IQ" sz="28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5616" y="1844824"/>
            <a:ext cx="7272808" cy="3960440"/>
          </a:xfrm>
        </p:spPr>
        <p:txBody>
          <a:bodyPr>
            <a:normAutofit/>
          </a:bodyPr>
          <a:lstStyle/>
          <a:p>
            <a:pPr algn="ctr"/>
            <a:endParaRPr lang="ar-IQ" sz="2800" b="1" dirty="0" smtClean="0">
              <a:solidFill>
                <a:srgbClr val="FF0000"/>
              </a:solidFill>
            </a:endParaRPr>
          </a:p>
          <a:p>
            <a:pPr algn="ctr"/>
            <a:r>
              <a:rPr lang="ar-IQ" sz="3600" dirty="0" smtClean="0">
                <a:solidFill>
                  <a:srgbClr val="FF0000"/>
                </a:solidFill>
              </a:rPr>
              <a:t>تدوين القانون الدولي الانساني </a:t>
            </a:r>
          </a:p>
          <a:p>
            <a:pPr algn="ctr"/>
            <a:r>
              <a:rPr lang="ar-IQ" sz="3600" dirty="0" smtClean="0">
                <a:solidFill>
                  <a:srgbClr val="FF0000"/>
                </a:solidFill>
              </a:rPr>
              <a:t>في القرن العشرين </a:t>
            </a:r>
            <a:endParaRPr lang="ar-IQ" sz="3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ar-IQ" sz="32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825</TotalTime>
  <Words>78</Words>
  <Application>Microsoft Office PowerPoint</Application>
  <PresentationFormat>On-screen Show (4:3)</PresentationFormat>
  <Paragraphs>25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       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فادية الدباغ</cp:lastModifiedBy>
  <cp:revision>99</cp:revision>
  <dcterms:created xsi:type="dcterms:W3CDTF">2017-11-23T10:04:52Z</dcterms:created>
  <dcterms:modified xsi:type="dcterms:W3CDTF">2022-10-12T13:42:43Z</dcterms:modified>
</cp:coreProperties>
</file>