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4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100" d="100"/>
          <a:sy n="100" d="100"/>
        </p:scale>
        <p:origin x="-51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20EDB95-C1D3-416E-8BCF-EDADE3824308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28DDA03-88EA-415A-BA22-89850270B9F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7955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8DDA03-88EA-415A-BA22-89850270B9FC}" type="slidenum">
              <a:rPr lang="ar-IQ" smtClean="0"/>
              <a:t>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9754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55884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7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710935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1132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6625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55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65552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119669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76803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712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2397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37E21-0E9D-4B10-8BEF-402A94CD75DD}" type="datetimeFigureOut">
              <a:rPr lang="ar-IQ" smtClean="0"/>
              <a:t>21/02/1444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D524C-6389-4D9D-B105-43661F904DC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7579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59632" y="1412777"/>
            <a:ext cx="6624736" cy="100811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ar-IQ" sz="2800" dirty="0" smtClean="0">
                <a:ea typeface="Calibri"/>
                <a:cs typeface="+mn-cs"/>
              </a:rPr>
              <a:t>  </a:t>
            </a:r>
            <a:r>
              <a:rPr lang="ar-IQ" sz="2800" b="1" dirty="0" smtClean="0">
                <a:ea typeface="Calibri"/>
                <a:cs typeface="+mn-cs"/>
              </a:rPr>
              <a:t>ميعاد رفع الدعوى </a:t>
            </a:r>
            <a:endParaRPr lang="ar-IQ" sz="2800" b="1" dirty="0"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420888"/>
            <a:ext cx="6400800" cy="3528392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Aft>
                <a:spcPts val="1000"/>
              </a:spcAft>
            </a:pPr>
            <a:r>
              <a:rPr lang="ar-IQ" sz="2000" dirty="0" smtClean="0">
                <a:solidFill>
                  <a:schemeClr val="tx1"/>
                </a:solidFill>
                <a:ea typeface="Calibri"/>
                <a:cs typeface="Simplified Arabic"/>
              </a:rPr>
              <a:t>       ما يميز دعوى الالغاء انها محددة بمدة معينة لرفعها, فإذا انتهت او عدت هذه المدة ولم يرفعها صاحب الشأن رفضت الدعوى شكلاً , وقد حددت هذه المدة في العراق, حيث عمد مشرع قانون التعديل الثاني لقانون مجلس لدولة في المادة / 7 الى لزوم تقديم الطعن بالامر او القرار المتظلم منه خلال ستين يوماً من تاريخ انتهاء مدة البت في التظلم المنصوص عليه في الفقرة (و) من هذه المادة . </a:t>
            </a:r>
            <a:endParaRPr lang="ar-IQ" sz="20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ar-IQ" sz="1400" dirty="0" smtClean="0">
              <a:solidFill>
                <a:schemeClr val="tx1"/>
              </a:solidFill>
              <a:ea typeface="Calibri"/>
              <a:cs typeface="Simplified Arabic"/>
            </a:endParaRPr>
          </a:p>
          <a:p>
            <a:pPr algn="just">
              <a:lnSpc>
                <a:spcPct val="150000"/>
              </a:lnSpc>
              <a:spcAft>
                <a:spcPts val="1000"/>
              </a:spcAft>
            </a:pPr>
            <a:endParaRPr lang="en-US" sz="14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/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824369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4824536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Aft>
                <a:spcPts val="800"/>
              </a:spcAft>
              <a:buNone/>
            </a:pPr>
            <a:r>
              <a:rPr lang="ar-IQ" sz="1800" b="1" u="sng" dirty="0" smtClean="0">
                <a:ea typeface="Calibri"/>
                <a:cs typeface="Arial"/>
              </a:rPr>
              <a:t>وقف وانقطاع ميعاد رفع الدعوى </a:t>
            </a:r>
          </a:p>
          <a:p>
            <a:pPr marL="0" indent="0" algn="just">
              <a:lnSpc>
                <a:spcPct val="150000"/>
              </a:lnSpc>
              <a:spcAft>
                <a:spcPts val="800"/>
              </a:spcAft>
              <a:buNone/>
            </a:pPr>
            <a:r>
              <a:rPr lang="ar-IQ" sz="1800" b="1" u="sng" dirty="0" smtClean="0">
                <a:ea typeface="Calibri"/>
                <a:cs typeface="Arial"/>
              </a:rPr>
              <a:t>اولا: وقف الميعاد :-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 smtClean="0">
                <a:ea typeface="Calibri"/>
                <a:cs typeface="Arial"/>
              </a:rPr>
              <a:t>القوة القاهرة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 smtClean="0">
                <a:ea typeface="Calibri"/>
                <a:cs typeface="Arial"/>
              </a:rPr>
              <a:t>نص القانون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b="1" u="sng" dirty="0" smtClean="0">
                <a:ea typeface="Calibri"/>
                <a:cs typeface="Arial"/>
              </a:rPr>
              <a:t>ثانيا : انقطاع الميعاد :-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 smtClean="0">
                <a:ea typeface="Calibri"/>
                <a:cs typeface="Arial"/>
              </a:rPr>
              <a:t>التظلم الاداري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 smtClean="0">
                <a:ea typeface="Calibri"/>
                <a:cs typeface="Arial"/>
              </a:rPr>
              <a:t>رفع الدعوى امام محكمة غير مختصة </a:t>
            </a:r>
          </a:p>
          <a:p>
            <a:pPr algn="just">
              <a:lnSpc>
                <a:spcPct val="150000"/>
              </a:lnSpc>
              <a:spcAft>
                <a:spcPts val="800"/>
              </a:spcAft>
            </a:pPr>
            <a:r>
              <a:rPr lang="ar-IQ" sz="1800" dirty="0" smtClean="0">
                <a:ea typeface="Calibri"/>
                <a:cs typeface="Arial"/>
              </a:rPr>
              <a:t>طلب المعونة القضائية </a:t>
            </a:r>
            <a:endParaRPr lang="en-US" sz="1800" dirty="0">
              <a:ea typeface="Calibri"/>
              <a:cs typeface="Arial"/>
            </a:endParaRPr>
          </a:p>
          <a:p>
            <a:pPr marL="0" indent="0">
              <a:lnSpc>
                <a:spcPct val="150000"/>
              </a:lnSpc>
              <a:buNone/>
            </a:pPr>
            <a:endParaRPr lang="ar-IQ" sz="1400" dirty="0"/>
          </a:p>
        </p:txBody>
      </p:sp>
    </p:spTree>
    <p:extLst>
      <p:ext uri="{BB962C8B-B14F-4D97-AF65-F5344CB8AC3E}">
        <p14:creationId xmlns:p14="http://schemas.microsoft.com/office/powerpoint/2010/main" val="11077799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</TotalTime>
  <Words>110</Words>
  <Application>Microsoft Office PowerPoint</Application>
  <PresentationFormat>On-screen Show (4:3)</PresentationFormat>
  <Paragraphs>16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  ميعاد رفع الدعوى 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الـتـعـريـف بـظـاهــرة الـفـسـاد</dc:title>
  <dc:creator>DR.Ahmed Saker 2O11</dc:creator>
  <cp:lastModifiedBy>DR.Ahmed Saker 2O11</cp:lastModifiedBy>
  <cp:revision>10</cp:revision>
  <dcterms:created xsi:type="dcterms:W3CDTF">2019-03-10T17:06:17Z</dcterms:created>
  <dcterms:modified xsi:type="dcterms:W3CDTF">2022-09-17T15:35:47Z</dcterms:modified>
</cp:coreProperties>
</file>