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00" d="100"/>
          <a:sy n="100" d="100"/>
        </p:scale>
        <p:origin x="-516" y="13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20EDB95-C1D3-416E-8BCF-EDADE3824308}" type="datetimeFigureOut">
              <a:rPr lang="ar-IQ" smtClean="0"/>
              <a:t>21/02/1444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28DDA03-88EA-415A-BA22-89850270B9F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87955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DDA03-88EA-415A-BA22-89850270B9FC}" type="slidenum">
              <a:rPr lang="ar-IQ" smtClean="0"/>
              <a:t>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69754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21/02/1444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55884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21/02/1444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970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21/02/1444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71093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21/02/1444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71132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21/02/1444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66254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21/02/1444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75559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21/02/1444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65552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21/02/1444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11966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21/02/1444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76803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21/02/1444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57126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21/02/1444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23975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37E21-0E9D-4B10-8BEF-402A94CD75DD}" type="datetimeFigureOut">
              <a:rPr lang="ar-IQ" smtClean="0"/>
              <a:t>21/02/1444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75798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1412777"/>
            <a:ext cx="6624736" cy="1080119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3200" b="1" dirty="0" smtClean="0">
                <a:ea typeface="Calibri"/>
                <a:cs typeface="Arial"/>
              </a:rPr>
              <a:t>شروط التظلم الاداري </a:t>
            </a:r>
            <a:endParaRPr lang="ar-IQ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2492896"/>
            <a:ext cx="7056784" cy="3312368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ar-IQ" sz="2200" dirty="0" smtClean="0">
                <a:solidFill>
                  <a:schemeClr val="tx1"/>
                </a:solidFill>
                <a:ea typeface="Calibri"/>
                <a:cs typeface="Simplified Arabic"/>
              </a:rPr>
              <a:t>1- ان يكون محل التظلم الاداري قراراً ادارياً .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ar-IQ" sz="2200" dirty="0" smtClean="0">
                <a:solidFill>
                  <a:schemeClr val="tx1"/>
                </a:solidFill>
                <a:ea typeface="Calibri"/>
                <a:cs typeface="Simplified Arabic"/>
              </a:rPr>
              <a:t>2- أن يتضمن التظلم عرضاً واضحاً للموضوع مع تحديد القرار محل التظلم والطلبات التي يريدها المتظلم .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ar-IQ" sz="2200" dirty="0" smtClean="0">
                <a:solidFill>
                  <a:schemeClr val="tx1"/>
                </a:solidFill>
                <a:ea typeface="Calibri"/>
                <a:cs typeface="Simplified Arabic"/>
              </a:rPr>
              <a:t>3- ان يكون التظلم مجدياً 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ar-IQ" sz="2200" dirty="0" smtClean="0">
                <a:solidFill>
                  <a:schemeClr val="tx1"/>
                </a:solidFill>
                <a:ea typeface="Calibri"/>
                <a:cs typeface="Simplified Arabic"/>
              </a:rPr>
              <a:t>4- ان يقدم التظلم الى الجهة الادارية المختصة التي اصدرت القرار او الجهة الرئاسية لها .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ar-IQ" sz="2200" dirty="0" smtClean="0">
                <a:solidFill>
                  <a:schemeClr val="tx1"/>
                </a:solidFill>
                <a:ea typeface="Calibri"/>
                <a:cs typeface="Simplified Arabic"/>
              </a:rPr>
              <a:t>5- ان يقدم التظلم الاداري في الميعاد المحدد قانوناً والا سوف يكون غير منتج لاثاره . </a:t>
            </a:r>
            <a:r>
              <a:rPr lang="ar-IQ" sz="2200" dirty="0" smtClean="0">
                <a:solidFill>
                  <a:schemeClr val="tx1"/>
                </a:solidFill>
                <a:ea typeface="Calibri"/>
                <a:cs typeface="Simplified Arabic"/>
              </a:rPr>
              <a:t> </a:t>
            </a:r>
            <a:endParaRPr lang="ar-IQ" sz="2200" dirty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ar-IQ" sz="1400" dirty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ar-IQ" sz="1400" dirty="0" smtClean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ar-IQ" sz="1400" dirty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ar-IQ" sz="1400" dirty="0" smtClean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en-US" sz="1400" dirty="0">
              <a:solidFill>
                <a:schemeClr val="tx1"/>
              </a:solidFill>
              <a:ea typeface="Calibri"/>
              <a:cs typeface="Arial"/>
            </a:endParaRPr>
          </a:p>
          <a:p>
            <a:pPr algn="just"/>
            <a:endParaRPr lang="ar-IQ" sz="1400" dirty="0"/>
          </a:p>
        </p:txBody>
      </p:sp>
    </p:spTree>
    <p:extLst>
      <p:ext uri="{BB962C8B-B14F-4D97-AF65-F5344CB8AC3E}">
        <p14:creationId xmlns:p14="http://schemas.microsoft.com/office/powerpoint/2010/main" val="1824369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5"/>
            <a:ext cx="8229600" cy="36004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ar-IQ" sz="2400" b="1" u="sng" dirty="0" smtClean="0">
                <a:ea typeface="Calibri"/>
              </a:rPr>
              <a:t>اثار تقديم التظلم الاداري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ar-IQ" sz="2000" dirty="0" smtClean="0">
                <a:ea typeface="Calibri"/>
              </a:rPr>
              <a:t>الاثار المتعلقة بالمتظلم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ar-IQ" sz="2000" dirty="0" smtClean="0">
                <a:ea typeface="Calibri"/>
              </a:rPr>
              <a:t>الاثار المتعلقة بالادارة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ar-IQ" sz="2000" dirty="0" smtClean="0">
                <a:ea typeface="Calibri"/>
              </a:rPr>
              <a:t>الاثار المتعلقة بالقرار محل التظلم </a:t>
            </a:r>
            <a:endParaRPr lang="en-US" sz="2000" dirty="0">
              <a:ea typeface="Calibri"/>
            </a:endParaRPr>
          </a:p>
          <a:p>
            <a:pPr marL="0" indent="0">
              <a:lnSpc>
                <a:spcPct val="150000"/>
              </a:lnSpc>
              <a:buNone/>
            </a:pPr>
            <a:endParaRPr lang="ar-IQ" sz="1400" dirty="0"/>
          </a:p>
        </p:txBody>
      </p:sp>
    </p:spTree>
    <p:extLst>
      <p:ext uri="{BB962C8B-B14F-4D97-AF65-F5344CB8AC3E}">
        <p14:creationId xmlns:p14="http://schemas.microsoft.com/office/powerpoint/2010/main" val="1107779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</TotalTime>
  <Words>82</Words>
  <Application>Microsoft Office PowerPoint</Application>
  <PresentationFormat>On-screen Show (4:3)</PresentationFormat>
  <Paragraphs>15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شروط التظلم الاداري 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الـتـعـريـف بـظـاهــرة الـفـسـاد</dc:title>
  <dc:creator>DR.Ahmed Saker 2O11</dc:creator>
  <cp:lastModifiedBy>DR.Ahmed Saker 2O11</cp:lastModifiedBy>
  <cp:revision>11</cp:revision>
  <dcterms:created xsi:type="dcterms:W3CDTF">2019-03-10T17:06:17Z</dcterms:created>
  <dcterms:modified xsi:type="dcterms:W3CDTF">2022-09-17T15:20:37Z</dcterms:modified>
</cp:coreProperties>
</file>