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61" r:id="rId3"/>
    <p:sldId id="262" r:id="rId4"/>
    <p:sldId id="263" r:id="rId5"/>
    <p:sldId id="26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02/03/1444</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02/03/1444</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02/03/1444</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02/03/1444</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قانون التنفيذ</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الرابعة /المحاضرة الخامسة</a:t>
            </a:r>
          </a:p>
          <a:p>
            <a:pPr algn="ctr"/>
            <a:r>
              <a:rPr lang="ar-IQ" sz="3600" b="1" dirty="0" smtClean="0">
                <a:solidFill>
                  <a:srgbClr val="FF0000"/>
                </a:solidFill>
              </a:rPr>
              <a:t>العام الدراسي </a:t>
            </a:r>
            <a:r>
              <a:rPr lang="ar-IQ" sz="3600" b="1" dirty="0" smtClean="0">
                <a:solidFill>
                  <a:srgbClr val="FF0000"/>
                </a:solidFill>
              </a:rPr>
              <a:t>2022-2023</a:t>
            </a:r>
            <a:endParaRPr lang="ar-IQ" sz="3600" b="1" dirty="0" smtClean="0">
              <a:solidFill>
                <a:srgbClr val="FF0000"/>
              </a:solidFill>
            </a:endParaRP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التنظيم الإداري والمالي لدوائر التنفيذ</a:t>
            </a:r>
            <a:endParaRPr lang="ar-IQ" b="1" dirty="0"/>
          </a:p>
        </p:txBody>
      </p:sp>
      <p:sp>
        <p:nvSpPr>
          <p:cNvPr id="3" name="عنصر نائب للمحتوى 2"/>
          <p:cNvSpPr>
            <a:spLocks noGrp="1"/>
          </p:cNvSpPr>
          <p:nvPr>
            <p:ph idx="1"/>
          </p:nvPr>
        </p:nvSpPr>
        <p:spPr>
          <a:xfrm>
            <a:off x="467544" y="2276872"/>
            <a:ext cx="8229600" cy="4325112"/>
          </a:xfrm>
        </p:spPr>
        <p:txBody>
          <a:bodyPr>
            <a:normAutofit/>
          </a:bodyPr>
          <a:lstStyle/>
          <a:p>
            <a:pPr algn="just">
              <a:buNone/>
            </a:pPr>
            <a:r>
              <a:rPr lang="ar-IQ" sz="3200" dirty="0" smtClean="0"/>
              <a:t>تكفلت المواد 4-8 من قانون التنفيذ ببيان الهيكل الاداري والمالي لدوائر التنفيذ وجعلت على رأس الدوائر التنفيذية في مراكز المحافظات دائرة بأسم دائرة التنفيذ يتولى رئاستها موظف بعنوان مدير عام حاصل على شهادة البكالوريوس في القانون على أن تكون له ممارسة قضائية أو قانونية لا تقل عن 12 سنة. </a:t>
            </a:r>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endParaRPr lang="ar-IQ" b="1" dirty="0"/>
          </a:p>
        </p:txBody>
      </p:sp>
      <p:sp>
        <p:nvSpPr>
          <p:cNvPr id="3" name="عنصر نائب للمحتوى 2"/>
          <p:cNvSpPr>
            <a:spLocks noGrp="1"/>
          </p:cNvSpPr>
          <p:nvPr>
            <p:ph idx="1"/>
          </p:nvPr>
        </p:nvSpPr>
        <p:spPr/>
        <p:txBody>
          <a:bodyPr>
            <a:normAutofit/>
          </a:bodyPr>
          <a:lstStyle/>
          <a:p>
            <a:pPr marL="1426464" lvl="5" indent="0">
              <a:buNone/>
            </a:pPr>
            <a:endParaRPr lang="ar-IQ" sz="2200" b="1" dirty="0"/>
          </a:p>
          <a:p>
            <a:pPr marL="1426464" lvl="5" indent="0">
              <a:buNone/>
            </a:pPr>
            <a:r>
              <a:rPr lang="ar-IQ" sz="2800" b="1" dirty="0" smtClean="0"/>
              <a:t>نصت المادة الخامسة على الاقسام التي يتكون منها مركز دائرة التنفيذ وهي:</a:t>
            </a:r>
          </a:p>
          <a:p>
            <a:pPr marL="1426464" lvl="5" indent="0">
              <a:buNone/>
            </a:pPr>
            <a:r>
              <a:rPr lang="ar-IQ" sz="2800" b="1" dirty="0" smtClean="0"/>
              <a:t>-قسم التخطيط والاحصاء</a:t>
            </a:r>
          </a:p>
          <a:p>
            <a:pPr marL="1426464" lvl="5" indent="0">
              <a:buNone/>
            </a:pPr>
            <a:r>
              <a:rPr lang="ar-IQ" sz="2800" b="1" dirty="0" smtClean="0"/>
              <a:t>-قسم العلاقات القانونية</a:t>
            </a:r>
          </a:p>
          <a:p>
            <a:pPr marL="1426464" lvl="5" indent="0">
              <a:buNone/>
            </a:pPr>
            <a:r>
              <a:rPr lang="ar-IQ" sz="2800" b="1" dirty="0" smtClean="0"/>
              <a:t>-قسم الشؤون المالية</a:t>
            </a:r>
          </a:p>
          <a:p>
            <a:pPr marL="1426464" lvl="5" indent="0">
              <a:buNone/>
            </a:pPr>
            <a:r>
              <a:rPr lang="ar-IQ" sz="2800" b="1" dirty="0" smtClean="0"/>
              <a:t>-قسم الشؤون الادارية</a:t>
            </a:r>
          </a:p>
          <a:p>
            <a:pPr marL="1426464" lvl="5" indent="0">
              <a:buNone/>
            </a:pPr>
            <a:r>
              <a:rPr lang="ar-IQ" sz="2800" b="1" dirty="0" smtClean="0"/>
              <a:t>وأشترطت أن يكون مدير القسم من حملة شهادة البكالوريوس.</a:t>
            </a:r>
            <a:endParaRPr lang="ar-IQ" sz="28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3200" b="1" dirty="0" smtClean="0"/>
              <a:t>أما المادة السادسة فنصت على تشكيل مديرية تنفيذ في كل مكان فيه محكمة بداءة ،وترتبط مديريات التنفيذ في مراكز المحافظات بدائرة التنفيذ .</a:t>
            </a:r>
          </a:p>
          <a:p>
            <a:r>
              <a:rPr lang="ar-IQ" sz="3200" b="1" dirty="0" smtClean="0"/>
              <a:t>واشترطت فيمن يتولى إدارة مديرية التنفيذ منفذ عدل حاصل على شهادة بكالوريوس في القانون وممارسة لا تقل عن ثلاثة سنوات في مجال اختصاصه بعد التخرج.</a:t>
            </a:r>
            <a:endParaRPr lang="ar-IQ"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sz="3200" b="1" dirty="0" smtClean="0"/>
              <a:t>أما الشعب التي تتكون منها مديرية التنفيذ فقد حددتها المادة السابعة من القانون إذ تتكون من:</a:t>
            </a:r>
          </a:p>
          <a:p>
            <a:r>
              <a:rPr lang="ar-IQ" sz="3200" b="1" dirty="0" smtClean="0"/>
              <a:t>شعبة أمانة التنفيذ</a:t>
            </a:r>
          </a:p>
          <a:p>
            <a:r>
              <a:rPr lang="ar-IQ" sz="3200" b="1" dirty="0" smtClean="0"/>
              <a:t>شعبة المحاسبة</a:t>
            </a:r>
          </a:p>
          <a:p>
            <a:r>
              <a:rPr lang="ar-IQ" sz="3200" b="1" dirty="0" smtClean="0"/>
              <a:t>شعبة الحفظ</a:t>
            </a:r>
          </a:p>
          <a:p>
            <a:r>
              <a:rPr lang="ar-IQ" sz="3200" b="1" dirty="0" smtClean="0"/>
              <a:t>شعبة الافراد والخدمات الادارية</a:t>
            </a:r>
          </a:p>
          <a:p>
            <a:r>
              <a:rPr lang="ar-IQ" sz="3200" b="1" dirty="0" smtClean="0"/>
              <a:t>شعبة شؤون الوحدات</a:t>
            </a:r>
            <a:endParaRPr lang="ar-IQ"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358</TotalTime>
  <Words>198</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حضري</vt:lpstr>
      <vt:lpstr>محاضرات في مادة قانون التنفيذ</vt:lpstr>
      <vt:lpstr>التنظيم الإداري والمالي لدوائر التنفيذ</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Zahraa</cp:lastModifiedBy>
  <cp:revision>95</cp:revision>
  <dcterms:created xsi:type="dcterms:W3CDTF">2019-04-14T09:27:59Z</dcterms:created>
  <dcterms:modified xsi:type="dcterms:W3CDTF">2022-09-28T03:05:57Z</dcterms:modified>
</cp:coreProperties>
</file>