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4"/>
  </p:notes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20EDB95-C1D3-416E-8BCF-EDADE3824308}" type="datetimeFigureOut">
              <a:rPr lang="ar-IQ" smtClean="0"/>
              <a:t>21/02/1444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8DDA03-88EA-415A-BA22-89850270B9FC}" type="slidenum">
              <a:rPr lang="ar-IQ" smtClean="0"/>
              <a:t>‹#›</a:t>
            </a:fld>
            <a:endParaRPr lang="ar-IQ"/>
          </a:p>
        </p:txBody>
      </p:sp>
    </p:spTree>
    <p:extLst>
      <p:ext uri="{BB962C8B-B14F-4D97-AF65-F5344CB8AC3E}">
        <p14:creationId xmlns:p14="http://schemas.microsoft.com/office/powerpoint/2010/main" val="29879555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E28DDA03-88EA-415A-BA22-89850270B9FC}" type="slidenum">
              <a:rPr lang="ar-IQ" smtClean="0"/>
              <a:t>1</a:t>
            </a:fld>
            <a:endParaRPr lang="ar-IQ"/>
          </a:p>
        </p:txBody>
      </p:sp>
    </p:spTree>
    <p:extLst>
      <p:ext uri="{BB962C8B-B14F-4D97-AF65-F5344CB8AC3E}">
        <p14:creationId xmlns:p14="http://schemas.microsoft.com/office/powerpoint/2010/main" val="3469754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21/02/1444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555884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21/02/1444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397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21/02/1444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07109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21/02/1444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27113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637E21-0E9D-4B10-8BEF-402A94CD75DD}" type="datetimeFigureOut">
              <a:rPr lang="ar-IQ" smtClean="0"/>
              <a:t>21/02/1444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466254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A637E21-0E9D-4B10-8BEF-402A94CD75DD}" type="datetimeFigureOut">
              <a:rPr lang="ar-IQ" smtClean="0"/>
              <a:t>21/02/1444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77555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A637E21-0E9D-4B10-8BEF-402A94CD75DD}" type="datetimeFigureOut">
              <a:rPr lang="ar-IQ" smtClean="0"/>
              <a:t>21/02/1444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26555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A637E21-0E9D-4B10-8BEF-402A94CD75DD}" type="datetimeFigureOut">
              <a:rPr lang="ar-IQ" smtClean="0"/>
              <a:t>21/02/1444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61196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37E21-0E9D-4B10-8BEF-402A94CD75DD}" type="datetimeFigureOut">
              <a:rPr lang="ar-IQ" smtClean="0"/>
              <a:t>21/02/1444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77680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21/02/1444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75712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21/02/1444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42397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A637E21-0E9D-4B10-8BEF-402A94CD75DD}" type="datetimeFigureOut">
              <a:rPr lang="ar-IQ" smtClean="0"/>
              <a:t>21/02/1444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1D524C-6389-4D9D-B105-43661F904DCF}" type="slidenum">
              <a:rPr lang="ar-IQ" smtClean="0"/>
              <a:t>‹#›</a:t>
            </a:fld>
            <a:endParaRPr lang="ar-IQ"/>
          </a:p>
        </p:txBody>
      </p:sp>
    </p:spTree>
    <p:extLst>
      <p:ext uri="{BB962C8B-B14F-4D97-AF65-F5344CB8AC3E}">
        <p14:creationId xmlns:p14="http://schemas.microsoft.com/office/powerpoint/2010/main" val="17757986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908721"/>
            <a:ext cx="6984776" cy="1296143"/>
          </a:xfrm>
        </p:spPr>
        <p:txBody>
          <a:bodyPr>
            <a:normAutofit/>
          </a:bodyPr>
          <a:lstStyle/>
          <a:p>
            <a:pPr>
              <a:lnSpc>
                <a:spcPct val="115000"/>
              </a:lnSpc>
              <a:spcAft>
                <a:spcPts val="1000"/>
              </a:spcAft>
            </a:pPr>
            <a:r>
              <a:rPr lang="ar-IQ" b="1" dirty="0" smtClean="0">
                <a:cs typeface="Arial"/>
              </a:rPr>
              <a:t>ولاية القضاء الاداري </a:t>
            </a:r>
            <a:endParaRPr lang="ar-IQ" dirty="0"/>
          </a:p>
        </p:txBody>
      </p:sp>
      <p:sp>
        <p:nvSpPr>
          <p:cNvPr id="3" name="Subtitle 2"/>
          <p:cNvSpPr>
            <a:spLocks noGrp="1"/>
          </p:cNvSpPr>
          <p:nvPr>
            <p:ph type="subTitle" idx="1"/>
          </p:nvPr>
        </p:nvSpPr>
        <p:spPr>
          <a:xfrm>
            <a:off x="1115616" y="2276872"/>
            <a:ext cx="6912768" cy="3456384"/>
          </a:xfrm>
        </p:spPr>
        <p:txBody>
          <a:bodyPr>
            <a:normAutofit fontScale="40000" lnSpcReduction="20000"/>
          </a:bodyPr>
          <a:lstStyle/>
          <a:p>
            <a:pPr algn="just">
              <a:lnSpc>
                <a:spcPct val="150000"/>
              </a:lnSpc>
              <a:spcAft>
                <a:spcPts val="1000"/>
              </a:spcAft>
            </a:pPr>
            <a:r>
              <a:rPr lang="ar-IQ" sz="5100" dirty="0" smtClean="0">
                <a:solidFill>
                  <a:schemeClr val="tx1"/>
                </a:solidFill>
                <a:ea typeface="Calibri"/>
                <a:cs typeface="Simplified Arabic"/>
              </a:rPr>
              <a:t>عند النظر في المنازعات الادارية فأن اختصاص القضاء الاداري يكون على عدة انواع ويعتمد على سلطة القاضي في هذا النزاع المعروض عليه, وانواعه هي :- </a:t>
            </a:r>
          </a:p>
          <a:p>
            <a:pPr algn="just">
              <a:lnSpc>
                <a:spcPct val="150000"/>
              </a:lnSpc>
              <a:spcAft>
                <a:spcPts val="1000"/>
              </a:spcAft>
            </a:pPr>
            <a:r>
              <a:rPr lang="ar-IQ" sz="3800" dirty="0" smtClean="0">
                <a:solidFill>
                  <a:schemeClr val="tx1"/>
                </a:solidFill>
                <a:ea typeface="Calibri"/>
                <a:cs typeface="Simplified Arabic"/>
              </a:rPr>
              <a:t>1- قضاء الالغاء </a:t>
            </a:r>
          </a:p>
          <a:p>
            <a:pPr algn="just">
              <a:lnSpc>
                <a:spcPct val="150000"/>
              </a:lnSpc>
              <a:spcAft>
                <a:spcPts val="1000"/>
              </a:spcAft>
            </a:pPr>
            <a:r>
              <a:rPr lang="ar-IQ" sz="3800" dirty="0" smtClean="0">
                <a:solidFill>
                  <a:schemeClr val="tx1"/>
                </a:solidFill>
                <a:ea typeface="Calibri"/>
                <a:cs typeface="Simplified Arabic"/>
              </a:rPr>
              <a:t>2- القضاء الكامل </a:t>
            </a:r>
          </a:p>
          <a:p>
            <a:pPr algn="just">
              <a:lnSpc>
                <a:spcPct val="150000"/>
              </a:lnSpc>
              <a:spcAft>
                <a:spcPts val="1000"/>
              </a:spcAft>
            </a:pPr>
            <a:r>
              <a:rPr lang="ar-IQ" sz="3800" dirty="0" smtClean="0">
                <a:solidFill>
                  <a:schemeClr val="tx1"/>
                </a:solidFill>
                <a:ea typeface="Calibri"/>
                <a:cs typeface="Simplified Arabic"/>
              </a:rPr>
              <a:t>3- قضاء التأديب </a:t>
            </a:r>
          </a:p>
          <a:p>
            <a:pPr algn="just">
              <a:lnSpc>
                <a:spcPct val="150000"/>
              </a:lnSpc>
              <a:spcAft>
                <a:spcPts val="1000"/>
              </a:spcAft>
            </a:pPr>
            <a:r>
              <a:rPr lang="ar-IQ" sz="3800" dirty="0" smtClean="0">
                <a:solidFill>
                  <a:schemeClr val="tx1"/>
                </a:solidFill>
                <a:ea typeface="Calibri"/>
                <a:cs typeface="Simplified Arabic"/>
              </a:rPr>
              <a:t>4- قضاء العقاب </a:t>
            </a:r>
          </a:p>
          <a:p>
            <a:pPr algn="just">
              <a:lnSpc>
                <a:spcPct val="150000"/>
              </a:lnSpc>
              <a:spcAft>
                <a:spcPts val="1000"/>
              </a:spcAft>
            </a:pPr>
            <a:r>
              <a:rPr lang="ar-IQ" sz="3800" dirty="0" smtClean="0">
                <a:solidFill>
                  <a:schemeClr val="tx1"/>
                </a:solidFill>
                <a:ea typeface="Calibri"/>
                <a:cs typeface="Simplified Arabic"/>
              </a:rPr>
              <a:t>5- قضاء التفسير وتقدير المشروعية . </a:t>
            </a:r>
            <a:endParaRPr lang="ar-IQ" sz="38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en-US" sz="1400" dirty="0">
              <a:solidFill>
                <a:schemeClr val="tx1"/>
              </a:solidFill>
              <a:ea typeface="Calibri"/>
              <a:cs typeface="Arial"/>
            </a:endParaRPr>
          </a:p>
          <a:p>
            <a:pPr algn="just"/>
            <a:endParaRPr lang="ar-IQ" sz="1400" dirty="0"/>
          </a:p>
        </p:txBody>
      </p:sp>
    </p:spTree>
    <p:extLst>
      <p:ext uri="{BB962C8B-B14F-4D97-AF65-F5344CB8AC3E}">
        <p14:creationId xmlns:p14="http://schemas.microsoft.com/office/powerpoint/2010/main" val="182436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764705"/>
            <a:ext cx="7560840" cy="3096343"/>
          </a:xfrm>
        </p:spPr>
        <p:txBody>
          <a:bodyPr>
            <a:normAutofit/>
          </a:bodyPr>
          <a:lstStyle/>
          <a:p>
            <a:pPr marL="0" indent="0" algn="ctr">
              <a:lnSpc>
                <a:spcPct val="150000"/>
              </a:lnSpc>
              <a:spcAft>
                <a:spcPts val="1000"/>
              </a:spcAft>
              <a:buNone/>
            </a:pPr>
            <a:r>
              <a:rPr lang="ar-IQ" sz="2400" b="1" u="sng" dirty="0" smtClean="0"/>
              <a:t>قضاء الالغاء </a:t>
            </a:r>
          </a:p>
          <a:p>
            <a:pPr marL="0" indent="0" algn="just">
              <a:lnSpc>
                <a:spcPct val="150000"/>
              </a:lnSpc>
              <a:spcAft>
                <a:spcPts val="1000"/>
              </a:spcAft>
              <a:buNone/>
            </a:pPr>
            <a:r>
              <a:rPr lang="ar-IQ" sz="1800" dirty="0" smtClean="0"/>
              <a:t>ان محور قضاء الالغاء هو وجود دعوى الالغاء, حيث نشأة دعوى الالغاء بداية في فرنسا بأعتبارها دعوى قضائية, وكانت في البداية عبارة عن تظلم اداري رئاسي, وكانت من اختصاص مجلس الدولة ثم اصبحت من اختصاص المحاكم الادارية . </a:t>
            </a:r>
            <a:endParaRPr lang="ar-IQ" sz="1800" dirty="0"/>
          </a:p>
        </p:txBody>
      </p:sp>
    </p:spTree>
    <p:extLst>
      <p:ext uri="{BB962C8B-B14F-4D97-AF65-F5344CB8AC3E}">
        <p14:creationId xmlns:p14="http://schemas.microsoft.com/office/powerpoint/2010/main" val="1107779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TotalTime>
  <Words>91</Words>
  <Application>Microsoft Office PowerPoint</Application>
  <PresentationFormat>On-screen Show (4:3)</PresentationFormat>
  <Paragraphs>15</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ولاية القضاء الاداري </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الـتـعـريـف بـظـاهــرة الـفـسـاد</dc:title>
  <dc:creator>DR.Ahmed Saker 2O11</dc:creator>
  <cp:lastModifiedBy>DR.Ahmed Saker 2O11</cp:lastModifiedBy>
  <cp:revision>11</cp:revision>
  <dcterms:created xsi:type="dcterms:W3CDTF">2019-03-10T17:06:17Z</dcterms:created>
  <dcterms:modified xsi:type="dcterms:W3CDTF">2022-09-17T10:00:43Z</dcterms:modified>
</cp:coreProperties>
</file>