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412777"/>
            <a:ext cx="6480720" cy="108011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ea typeface="Calibri"/>
                <a:cs typeface="+mn-cs"/>
              </a:rPr>
              <a:t>اساس السلطة التقديرية للادارة </a:t>
            </a:r>
            <a:endParaRPr lang="ar-IQ" sz="24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708920"/>
            <a:ext cx="6264696" cy="3024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chemeClr val="tx1"/>
                </a:solidFill>
                <a:ea typeface="Calibri"/>
                <a:cs typeface="Simplified Arabic"/>
              </a:rPr>
              <a:t>ان السلطة التقديرية للادارة ليس خروجاً عن المشروعية وانما هي توسع من نطاقه, وذلك من خلال :-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  <a:cs typeface="Simplified Arabic"/>
              </a:rPr>
              <a:t>1- رقابة القضاء الاداري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  <a:cs typeface="Simplified Arabic"/>
              </a:rPr>
              <a:t>2- حالة الضرورة أو الظروف الاستثنائية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  <a:cs typeface="Simplified Arabic"/>
              </a:rPr>
              <a:t>3- اعمال السيادة . </a:t>
            </a:r>
            <a:endParaRPr lang="ar-IQ" sz="18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20689"/>
            <a:ext cx="7560840" cy="374441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400" b="1" u="sng" dirty="0" smtClean="0"/>
              <a:t>الرقابة على اعمال الادارة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000" dirty="0" smtClean="0"/>
              <a:t>والهدف من الرقابة على اعمال الادارة هو مطابقة هذه الاعمال لقواعد القانون , اما انواع هذه الرقابة فهي :-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000" dirty="0" smtClean="0"/>
              <a:t>1- الرقابة السياسية 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000" dirty="0" smtClean="0"/>
              <a:t>2- الرقابة الادارية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000" dirty="0" smtClean="0"/>
              <a:t>3- الرقابة القضائية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69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اساس السلطة التقديرية للادارة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9</cp:revision>
  <dcterms:created xsi:type="dcterms:W3CDTF">2019-03-10T17:06:17Z</dcterms:created>
  <dcterms:modified xsi:type="dcterms:W3CDTF">2022-09-17T09:38:30Z</dcterms:modified>
</cp:coreProperties>
</file>