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5"/>
            <a:ext cx="7772400" cy="10081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IQ" sz="2800" b="1" dirty="0" smtClean="0">
                <a:ea typeface="Calibri"/>
                <a:cs typeface="Arial"/>
              </a:rPr>
              <a:t>الشروط المتعلقة برافع الدعوى (المصلحة)</a:t>
            </a:r>
            <a:r>
              <a:rPr lang="en-US" sz="2800" dirty="0">
                <a:ea typeface="Calibri"/>
                <a:cs typeface="Arial"/>
              </a:rPr>
              <a:t/>
            </a:r>
            <a:br>
              <a:rPr lang="en-US" sz="2800" dirty="0">
                <a:ea typeface="Calibri"/>
                <a:cs typeface="Arial"/>
              </a:rPr>
            </a:br>
            <a:endParaRPr lang="ar-IQ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40760" cy="23042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000" dirty="0" smtClean="0">
                <a:solidFill>
                  <a:schemeClr val="tx1"/>
                </a:solidFill>
                <a:ea typeface="Calibri"/>
                <a:cs typeface="Simplified Arabic"/>
              </a:rPr>
              <a:t>1- ان تكون المصلحة شخصية ومباشرة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000" dirty="0" smtClean="0">
                <a:solidFill>
                  <a:schemeClr val="tx1"/>
                </a:solidFill>
                <a:ea typeface="Calibri"/>
                <a:cs typeface="Simplified Arabic"/>
              </a:rPr>
              <a:t>2- ان تكون المصلحة محققة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000" dirty="0" smtClean="0">
                <a:solidFill>
                  <a:schemeClr val="tx1"/>
                </a:solidFill>
                <a:ea typeface="Calibri"/>
                <a:cs typeface="Simplified Arabic"/>
              </a:rPr>
              <a:t>3- توافر المصلحة وقت رفع الدعوى .</a:t>
            </a:r>
            <a:endParaRPr lang="ar-IQ" sz="20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7992888" cy="432047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2400" b="1" u="sng" dirty="0" smtClean="0"/>
              <a:t>التظلم الى جهة الادارة 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2000" dirty="0" smtClean="0"/>
              <a:t>التظلم الاداري : هو التماس يقدمه صاحب الشأن الى الجهة الادارية التي اصدرت القرار أو الجهة الرئاسية, يطلب فيه سحب القرار او الغاءه او تعديله, وذلك قبل اللجوء الى القضاء الاداري لرفع دعوى الالغاء . 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2000" dirty="0" smtClean="0"/>
              <a:t>اما انواع التظلم الاداري فهي :-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000" dirty="0" smtClean="0"/>
              <a:t>التظلم الاختياري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000" dirty="0" smtClean="0"/>
              <a:t>التظلم </a:t>
            </a:r>
            <a:r>
              <a:rPr lang="ar-IQ" sz="2000" smtClean="0"/>
              <a:t>الوجوبي (اجباري</a:t>
            </a:r>
            <a:r>
              <a:rPr lang="ar-IQ" sz="2000" dirty="0" smtClean="0"/>
              <a:t>) 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10777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82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الشروط المتعلقة برافع الدعوى (المصلحة) 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9</cp:revision>
  <dcterms:created xsi:type="dcterms:W3CDTF">2019-03-10T17:06:17Z</dcterms:created>
  <dcterms:modified xsi:type="dcterms:W3CDTF">2022-09-17T15:10:44Z</dcterms:modified>
</cp:coreProperties>
</file>