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smtClean="0">
                <a:solidFill>
                  <a:schemeClr val="tx1"/>
                </a:solidFill>
              </a:rPr>
              <a:t>المحاضرة </a:t>
            </a:r>
            <a:r>
              <a:rPr lang="ar-IQ" sz="3200" b="1" smtClean="0">
                <a:solidFill>
                  <a:schemeClr val="tx1"/>
                </a:solidFill>
              </a:rPr>
              <a:t>ال</a:t>
            </a:r>
            <a:r>
              <a:rPr lang="ar-IQ" sz="3200" b="1" smtClean="0">
                <a:solidFill>
                  <a:schemeClr val="tx1"/>
                </a:solidFill>
              </a:rPr>
              <a:t>ثامنة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مفهوم الاضطرابات الداخلية في الكتاب ص177 .</a:t>
            </a: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التنظيم القانوني للاضطرابات الداخلية ص179 من الكتاب .</a:t>
            </a: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مفهوم التوترات الداخلية ص180 من الكتاب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التنظيم القانوني للتوترات الداخلية ص181 من الكتاب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887</TotalTime>
  <Words>48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113</cp:revision>
  <dcterms:created xsi:type="dcterms:W3CDTF">2017-11-23T10:04:52Z</dcterms:created>
  <dcterms:modified xsi:type="dcterms:W3CDTF">2022-10-12T14:08:12Z</dcterms:modified>
</cp:coreProperties>
</file>