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17/03/1444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smtClean="0">
                <a:solidFill>
                  <a:schemeClr val="tx1"/>
                </a:solidFill>
              </a:rPr>
              <a:t>المحاضرة </a:t>
            </a:r>
            <a:r>
              <a:rPr lang="ar-IQ" sz="3200" b="1" smtClean="0">
                <a:solidFill>
                  <a:schemeClr val="tx1"/>
                </a:solidFill>
              </a:rPr>
              <a:t>السادسة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النطاق الزمني للقانون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أولاً :- التعريف – في الكتاب السطر الاول ص157</a:t>
            </a: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</a:t>
            </a: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أنواع النزاعات المسلحة في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أولاً :- النزاعات المسلحة الدولية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ثانياً :- النزاعات المسلحة غير الدولية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ثالثاً :- حالات لايشملها القانون الدولي الانساني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النزاعات المسلحة الدولية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أولاً :- مفهوم النزاعات المسلحة الدولية / تعريفه في ص159 من الكتاب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ثانياً :- عوامل النزاعات المسلحة الدولية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ثالثاً :- التنظيم القانوني للنزاعات المسلحة الدولية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878</TotalTime>
  <Words>78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112</cp:revision>
  <dcterms:created xsi:type="dcterms:W3CDTF">2017-11-23T10:04:52Z</dcterms:created>
  <dcterms:modified xsi:type="dcterms:W3CDTF">2022-10-12T14:08:45Z</dcterms:modified>
</cp:coreProperties>
</file>