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6B34E8-E8CC-4730-89B4-364314E9BA7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AB0E8B-100A-44C3-B4D5-FA176FC91F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انشاء الحوالة التجارية </a:t>
            </a:r>
            <a:br>
              <a:rPr lang="ar-IQ" dirty="0" smtClean="0"/>
            </a:br>
            <a:r>
              <a:rPr lang="ar-IQ" dirty="0" smtClean="0"/>
              <a:t>(السفتجة)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الشروط الموضوعية لإنشاء الحوالة التجارية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6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الشروط الموضوعية لإنشاء الحوالة التجارية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اولا – الرضا : والذي يجب ان يكون موجودا و صحيحا ويشترط لصحته :</a:t>
            </a:r>
          </a:p>
          <a:p>
            <a:pPr algn="r" rtl="1"/>
            <a:r>
              <a:rPr lang="ar-IQ" dirty="0" smtClean="0"/>
              <a:t>1- الاهلية.</a:t>
            </a:r>
          </a:p>
          <a:p>
            <a:pPr algn="r" rtl="1"/>
            <a:r>
              <a:rPr lang="ar-IQ" dirty="0" smtClean="0"/>
              <a:t>2- خلو الارادة من عيوبها (الاكراه, الغلط, التغرير مع الغبن, الاستغلال).</a:t>
            </a:r>
            <a:endParaRPr lang="en-GB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1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dirty="0" smtClean="0"/>
              <a:t>احكام اهلية الساحب في القانون العراقي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الساحب العراقي:</a:t>
            </a:r>
          </a:p>
          <a:p>
            <a:pPr algn="r" rtl="1"/>
            <a:r>
              <a:rPr lang="ar-IQ" dirty="0" smtClean="0"/>
              <a:t>ا-من اكمل الثامنة عشرة من عمره</a:t>
            </a:r>
          </a:p>
          <a:p>
            <a:pPr algn="r" rtl="1"/>
            <a:r>
              <a:rPr lang="ar-IQ" dirty="0" smtClean="0"/>
              <a:t>ب-المأذون له بالتجارة</a:t>
            </a:r>
          </a:p>
          <a:p>
            <a:pPr algn="r" rtl="1"/>
            <a:r>
              <a:rPr lang="ar-IQ" b="1" dirty="0" smtClean="0"/>
              <a:t>الساحب الاجنبي:</a:t>
            </a:r>
            <a:r>
              <a:rPr lang="ar-IQ" dirty="0" smtClean="0"/>
              <a:t> </a:t>
            </a:r>
          </a:p>
          <a:p>
            <a:pPr algn="r" rtl="1"/>
            <a:r>
              <a:rPr lang="ar-IQ" dirty="0" smtClean="0"/>
              <a:t>يرجع في تحديد اهليته الى قانون الدولة التي ينتمي اليها بجنسيته(م 48)</a:t>
            </a:r>
            <a:endParaRPr lang="en-GB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الاثر المترتب على انعدام الاهلية للساحب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1-يجوز التمسك بالبطلان من قبل القاصر ومن ينوب عنه قانونا فقط (قاعدة استقلال التواقيع).</a:t>
            </a:r>
          </a:p>
          <a:p>
            <a:pPr algn="r" rtl="1"/>
            <a:r>
              <a:rPr lang="ar-IQ" dirty="0" smtClean="0"/>
              <a:t>2-يجوز التمسك بالبطلان قبل الحامل حسن النية.</a:t>
            </a:r>
          </a:p>
          <a:p>
            <a:pPr algn="r" rtl="1"/>
            <a:r>
              <a:rPr lang="ar-IQ" dirty="0" smtClean="0"/>
              <a:t>3-للقاصر بعد ان يكمل رشده ان يجيز سحب السفتجة او ان يبطلها.</a:t>
            </a:r>
          </a:p>
          <a:p>
            <a:pPr algn="r" rtl="1"/>
            <a:r>
              <a:rPr lang="ar-IQ" dirty="0" smtClean="0"/>
              <a:t>4-البطلان لا يمنع من رجوع الحامل على القاصر او عديم الاهلية بمقدار ما انتفع من سحب الحوالة.</a:t>
            </a:r>
            <a:endParaRPr lang="en-GB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9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IQ" dirty="0" smtClean="0"/>
          </a:p>
          <a:p>
            <a:pPr algn="ctr" rtl="1"/>
            <a:endParaRPr lang="ar-IQ" dirty="0"/>
          </a:p>
          <a:p>
            <a:pPr algn="ctr" rtl="1"/>
            <a:endParaRPr lang="ar-IQ" dirty="0" smtClean="0"/>
          </a:p>
          <a:p>
            <a:pPr algn="ctr" rtl="1"/>
            <a:r>
              <a:rPr lang="ar-IQ" sz="6000" dirty="0" smtClean="0"/>
              <a:t>شكرا لحسن اصغائكم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61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144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انشاء الحوالة التجارية  (السفتجة)</vt:lpstr>
      <vt:lpstr>الشروط الموضوعية لإنشاء الحوالة التجارية </vt:lpstr>
      <vt:lpstr>احكام اهلية الساحب في القانون العراقي</vt:lpstr>
      <vt:lpstr>الاثر المترتب على انعدام الاهلية للساحب 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انشاء الحوالة التجارية  (السفتجة)</dc:title>
  <dc:creator>PREDATOR</dc:creator>
  <cp:lastModifiedBy>PREDATOR</cp:lastModifiedBy>
  <cp:revision>2</cp:revision>
  <dcterms:created xsi:type="dcterms:W3CDTF">2022-09-27T16:51:32Z</dcterms:created>
  <dcterms:modified xsi:type="dcterms:W3CDTF">2022-09-27T17:03:46Z</dcterms:modified>
</cp:coreProperties>
</file>