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040F5C1B-EC34-475B-B74E-A72FB24BC85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2377D04-FC67-485F-A369-A13739EA1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5C1B-EC34-475B-B74E-A72FB24BC85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7D04-FC67-485F-A369-A13739EA1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5C1B-EC34-475B-B74E-A72FB24BC85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7D04-FC67-485F-A369-A13739EA1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5C1B-EC34-475B-B74E-A72FB24BC85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7D04-FC67-485F-A369-A13739EA1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5C1B-EC34-475B-B74E-A72FB24BC85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7D04-FC67-485F-A369-A13739EA1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5C1B-EC34-475B-B74E-A72FB24BC85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7D04-FC67-485F-A369-A13739EA1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5C1B-EC34-475B-B74E-A72FB24BC85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7D04-FC67-485F-A369-A13739EA1B3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5C1B-EC34-475B-B74E-A72FB24BC85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7D04-FC67-485F-A369-A13739EA1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5C1B-EC34-475B-B74E-A72FB24BC85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7D04-FC67-485F-A369-A13739EA1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40F5C1B-EC34-475B-B74E-A72FB24BC85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2377D04-FC67-485F-A369-A13739EA1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040F5C1B-EC34-475B-B74E-A72FB24BC85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2377D04-FC67-485F-A369-A13739EA1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40F5C1B-EC34-475B-B74E-A72FB24BC85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2377D04-FC67-485F-A369-A13739EA1B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قاعدة التطهير من الدفوع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4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شروط قاعدة التطهير من الدفوع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الشرط الاول: ان يكون الحامل قد تلقى الحق من سلفه بطريق التظهير</a:t>
            </a:r>
          </a:p>
          <a:p>
            <a:pPr algn="r" rtl="1"/>
            <a:r>
              <a:rPr lang="ar-IQ" dirty="0" smtClean="0"/>
              <a:t>الشرط الثاني:  ان لا يكون الحامل قد تصرف عند حصوله على الحوالة بنية  الاضرار بالمدعى عليه (الملتزم الصرفي):-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025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نطاق تطبيق قاعدة التطهير من الدفوع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1-تستوعب القاعدة الدفوع الشخصية بين الملتزم الصرفي بما قبله وبما بعده متى ما انتقلت الحوالة الى حامل حسن النية.</a:t>
            </a:r>
          </a:p>
          <a:p>
            <a:pPr algn="r" rtl="1"/>
            <a:r>
              <a:rPr lang="ar-IQ" dirty="0" smtClean="0"/>
              <a:t>2- لا تشمل هذه </a:t>
            </a:r>
            <a:r>
              <a:rPr lang="ar-IQ" dirty="0" err="1" smtClean="0"/>
              <a:t>القاعدة:ا</a:t>
            </a:r>
            <a:r>
              <a:rPr lang="ar-IQ" dirty="0" smtClean="0"/>
              <a:t>- الدفوع التي يوجهها الملتزم للحامل الذي تلقى منه الحوالة مباشرة</a:t>
            </a:r>
          </a:p>
          <a:p>
            <a:pPr algn="r" rtl="1"/>
            <a:r>
              <a:rPr lang="ar-IQ" dirty="0" smtClean="0"/>
              <a:t>ب- الدفوع الموضوعية: وهي الدفوع التي تتصل بالالتزام الصرفي.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689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endParaRPr lang="ar-IQ" sz="5400" dirty="0" smtClean="0"/>
          </a:p>
          <a:p>
            <a:pPr algn="ctr" rtl="1"/>
            <a:r>
              <a:rPr lang="ar-IQ" sz="5400" dirty="0" smtClean="0"/>
              <a:t>شكرا لحسن اصغائكم</a:t>
            </a:r>
          </a:p>
          <a:p>
            <a:pPr marL="0" indent="0" algn="ctr">
              <a:buNone/>
            </a:pPr>
            <a:endParaRPr lang="ar-IQ" sz="5400" dirty="0"/>
          </a:p>
        </p:txBody>
      </p:sp>
    </p:spTree>
    <p:extLst>
      <p:ext uri="{BB962C8B-B14F-4D97-AF65-F5344CB8AC3E}">
        <p14:creationId xmlns:p14="http://schemas.microsoft.com/office/powerpoint/2010/main" val="26787341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بوس تثبيت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دبوس تثبيت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بوس تثبي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</TotalTime>
  <Words>98</Words>
  <Application>Microsoft Office PowerPoint</Application>
  <PresentationFormat>عرض على الشاشة (3:4)‏</PresentationFormat>
  <Paragraphs>10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دبوس تثبيت</vt:lpstr>
      <vt:lpstr>قاعدة التطهير من الدفوع</vt:lpstr>
      <vt:lpstr>شروط قاعدة التطهير من الدفوع</vt:lpstr>
      <vt:lpstr>نطاق تطبيق قاعدة التطهير من الدفوع</vt:lpstr>
      <vt:lpstr>عرض تقديمي في PowerPoint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قاعدة التطهير من الدفوع</dc:title>
  <dc:creator>PREDATOR</dc:creator>
  <cp:lastModifiedBy>PREDATOR</cp:lastModifiedBy>
  <cp:revision>1</cp:revision>
  <dcterms:created xsi:type="dcterms:W3CDTF">2022-09-27T19:34:19Z</dcterms:created>
  <dcterms:modified xsi:type="dcterms:W3CDTF">2022-09-27T19:42:16Z</dcterms:modified>
</cp:coreProperties>
</file>