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5223A5E-B1AC-4913-80EC-17AEB44EE736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E5D731C-030B-4B02-963C-6DEC2E6403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مقدمة عامة في الاوراق التجارية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تعريف الاوراق التجارية</a:t>
            </a:r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9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الورقة التجارية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>
                <a:solidFill>
                  <a:schemeClr val="tx1"/>
                </a:solidFill>
              </a:rPr>
              <a:t> عرفت المادة (39) من قانون التجارة الورقة التجارية بانها «</a:t>
            </a:r>
            <a:r>
              <a:rPr lang="ar-IQ" dirty="0" err="1" smtClean="0">
                <a:solidFill>
                  <a:schemeClr val="tx1"/>
                </a:solidFill>
              </a:rPr>
              <a:t>ﻣﺤﺮر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ﺷﻜﻠﻲ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ﺑﺼﻴﻐﺔ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ﻣﻌﻴﻨﺔ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ﻳﺘﻌﻬﺪ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ﺑﻤﻘﺘﻀﺎﻩ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ﺷﺨﺺ</a:t>
            </a:r>
            <a:r>
              <a:rPr lang="ar-IQ" dirty="0" smtClean="0">
                <a:solidFill>
                  <a:schemeClr val="tx1"/>
                </a:solidFill>
              </a:rPr>
              <a:t> او </a:t>
            </a:r>
            <a:r>
              <a:rPr lang="ar-IQ" dirty="0" err="1" smtClean="0">
                <a:solidFill>
                  <a:schemeClr val="tx1"/>
                </a:solidFill>
              </a:rPr>
              <a:t>ﻳﺄﻣﺮ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ﺷﺨﺼﺎ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اﺧﺮ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ﻓﻴﻪ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ﺑﺄداء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ﻣﺒﻠﻎ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ﻣﺤﺪد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ﻣﻦ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اﻟﻨﻘﻮد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ﻓﻲ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زﻣﺎن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وﻣﻜﺎن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ﻣﻌﻴﻨﻴﻦ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وﻳﻜﻮن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ﻗﺎﺑﻼ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ﻟﻠﺘﺪاول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ﺑﺎﻟﺘﻈﻬﻴﺮ</a:t>
            </a:r>
            <a:r>
              <a:rPr lang="ar-IQ" dirty="0" smtClean="0">
                <a:solidFill>
                  <a:schemeClr val="tx1"/>
                </a:solidFill>
              </a:rPr>
              <a:t> او </a:t>
            </a:r>
            <a:r>
              <a:rPr lang="ar-IQ" dirty="0" err="1" smtClean="0">
                <a:solidFill>
                  <a:schemeClr val="tx1"/>
                </a:solidFill>
              </a:rPr>
              <a:t>ﺑﺎﻟﻤﻨﺎوﻟﺔ</a:t>
            </a:r>
            <a:r>
              <a:rPr lang="ar-IQ" dirty="0" smtClean="0">
                <a:solidFill>
                  <a:schemeClr val="tx1"/>
                </a:solidFill>
              </a:rPr>
              <a:t>».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9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اهم المبادئ التي يقوم عليها قانون الصرف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1- الشكلية</a:t>
            </a:r>
          </a:p>
          <a:p>
            <a:pPr algn="r" rtl="1"/>
            <a:r>
              <a:rPr lang="ar-IQ" dirty="0" smtClean="0"/>
              <a:t>2 - مبدأ استقلال التواقيع</a:t>
            </a:r>
          </a:p>
          <a:p>
            <a:pPr algn="r" rtl="1"/>
            <a:r>
              <a:rPr lang="ar-IQ" dirty="0" smtClean="0"/>
              <a:t>مبدأ التشدد على المدين للوفاء </a:t>
            </a:r>
            <a:r>
              <a:rPr lang="ar-IQ" smtClean="0"/>
              <a:t>بقيمة الورقة التجارية</a:t>
            </a:r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8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انواع الاوراق التجارية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>
                <a:solidFill>
                  <a:schemeClr val="tx1"/>
                </a:solidFill>
              </a:rPr>
              <a:t>وردت في القانون على سبيل الحصر وهي:-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1-الحوالة التجارية (السفتجة).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2-السند </a:t>
            </a:r>
            <a:r>
              <a:rPr lang="ar-IQ" dirty="0" err="1" smtClean="0">
                <a:solidFill>
                  <a:schemeClr val="tx1"/>
                </a:solidFill>
              </a:rPr>
              <a:t>للامر</a:t>
            </a:r>
            <a:r>
              <a:rPr lang="ar-IQ" dirty="0" smtClean="0">
                <a:solidFill>
                  <a:schemeClr val="tx1"/>
                </a:solidFill>
              </a:rPr>
              <a:t> (</a:t>
            </a:r>
            <a:r>
              <a:rPr lang="ar-IQ" dirty="0" err="1" smtClean="0">
                <a:solidFill>
                  <a:schemeClr val="tx1"/>
                </a:solidFill>
              </a:rPr>
              <a:t>الكومبيالة</a:t>
            </a:r>
            <a:r>
              <a:rPr lang="ar-IQ" dirty="0" smtClean="0">
                <a:solidFill>
                  <a:schemeClr val="tx1"/>
                </a:solidFill>
              </a:rPr>
              <a:t>).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3-الصك.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وظائف الورقة التجارية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1-</a:t>
            </a:r>
            <a:r>
              <a:rPr lang="ar-IQ" b="1" dirty="0" smtClean="0"/>
              <a:t>نقل النقود </a:t>
            </a:r>
            <a:r>
              <a:rPr lang="ar-IQ" dirty="0" smtClean="0"/>
              <a:t>من مكان </a:t>
            </a:r>
            <a:r>
              <a:rPr lang="ar-IQ" dirty="0" err="1" smtClean="0"/>
              <a:t>لاخر</a:t>
            </a:r>
            <a:r>
              <a:rPr lang="ar-IQ" dirty="0" smtClean="0"/>
              <a:t>: لذا عدت الاوراق التجارية وسيلة لتنفيذ عقد الصرف بمعنى مبادلة نقد بنقد.</a:t>
            </a:r>
          </a:p>
          <a:p>
            <a:pPr algn="r" rtl="1"/>
            <a:r>
              <a:rPr lang="ar-IQ" dirty="0" smtClean="0"/>
              <a:t>2- </a:t>
            </a:r>
            <a:r>
              <a:rPr lang="ar-IQ" b="1" dirty="0" smtClean="0"/>
              <a:t>اداة وفاء</a:t>
            </a:r>
            <a:r>
              <a:rPr lang="ar-IQ" dirty="0" smtClean="0"/>
              <a:t>: لان من يعطيك ورقة تجارية فكأنما قد اوفى بما عليه من دين نقداً وحالاً.</a:t>
            </a:r>
          </a:p>
          <a:p>
            <a:pPr algn="r" rtl="1"/>
            <a:r>
              <a:rPr lang="ar-IQ" dirty="0" smtClean="0"/>
              <a:t>3- </a:t>
            </a:r>
            <a:r>
              <a:rPr lang="ar-IQ" b="1" dirty="0" smtClean="0"/>
              <a:t>اداة ائتمان</a:t>
            </a:r>
            <a:r>
              <a:rPr lang="ar-IQ" dirty="0" smtClean="0"/>
              <a:t>: </a:t>
            </a:r>
            <a:r>
              <a:rPr lang="ar-IQ" dirty="0" err="1" smtClean="0"/>
              <a:t>لانها</a:t>
            </a:r>
            <a:r>
              <a:rPr lang="ar-IQ" dirty="0" smtClean="0"/>
              <a:t> تتضمن اجل للوفاء بالدين بعد حين من الزمن.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153</TotalTime>
  <Words>152</Words>
  <Application>Microsoft Office PowerPoint</Application>
  <PresentationFormat>عرض على الشاشة (3:4)‏</PresentationFormat>
  <Paragraphs>17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دبوس تثبيت</vt:lpstr>
      <vt:lpstr>مقدمة عامة في الاوراق التجارية</vt:lpstr>
      <vt:lpstr>تعريف الورقة التجارية</vt:lpstr>
      <vt:lpstr>اهم المبادئ التي يقوم عليها قانون الصرف</vt:lpstr>
      <vt:lpstr>انواع الاوراق التجارية</vt:lpstr>
      <vt:lpstr>وظائف الورقة التجارية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PREDATOR</dc:creator>
  <cp:lastModifiedBy>PREDATOR</cp:lastModifiedBy>
  <cp:revision>4</cp:revision>
  <dcterms:created xsi:type="dcterms:W3CDTF">2022-09-27T14:13:23Z</dcterms:created>
  <dcterms:modified xsi:type="dcterms:W3CDTF">2022-09-27T16:48:41Z</dcterms:modified>
</cp:coreProperties>
</file>