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4F13954-008C-4A9A-8B13-5723B3B9DE89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C348D0-6771-42D4-B96A-F167C610B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البيانات الالزامية في الحوالة التجارية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ميعاد الاستحقاق</a:t>
            </a:r>
          </a:p>
          <a:p>
            <a:r>
              <a:rPr lang="ar-IQ" dirty="0" smtClean="0"/>
              <a:t>مكان الاداء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8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ميعاد الاستحقاق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صور ميعاد </a:t>
            </a:r>
            <a:r>
              <a:rPr lang="ar-IQ" sz="2800" dirty="0" smtClean="0">
                <a:solidFill>
                  <a:prstClr val="black"/>
                </a:solidFill>
              </a:rPr>
              <a:t>الاستحقاق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 smtClean="0">
                <a:solidFill>
                  <a:prstClr val="black"/>
                </a:solidFill>
              </a:rPr>
              <a:t>1- </a:t>
            </a:r>
            <a:r>
              <a:rPr lang="ar-IQ" sz="2800" dirty="0">
                <a:solidFill>
                  <a:prstClr val="black"/>
                </a:solidFill>
              </a:rPr>
              <a:t>الحوالة مستحقة الاداء لدى </a:t>
            </a:r>
            <a:r>
              <a:rPr lang="ar-IQ" sz="2800" dirty="0" smtClean="0">
                <a:solidFill>
                  <a:prstClr val="black"/>
                </a:solidFill>
              </a:rPr>
              <a:t>الاطلاع وتاريخ </a:t>
            </a:r>
            <a:r>
              <a:rPr lang="ar-IQ" sz="2800" dirty="0">
                <a:solidFill>
                  <a:prstClr val="black"/>
                </a:solidFill>
              </a:rPr>
              <a:t>تقديمها للمسحوب عليه هو تاريخ استحقاقها</a:t>
            </a:r>
            <a:r>
              <a:rPr lang="ar-IQ" sz="2800" dirty="0" smtClean="0">
                <a:solidFill>
                  <a:prstClr val="black"/>
                </a:solidFill>
              </a:rPr>
              <a:t>.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2- الحوالة مستحقة الاداء بعد مضي مدة معينة من </a:t>
            </a:r>
            <a:r>
              <a:rPr lang="ar-IQ" sz="2800" dirty="0" smtClean="0">
                <a:solidFill>
                  <a:prstClr val="black"/>
                </a:solidFill>
              </a:rPr>
              <a:t>الاطلاع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3-الحوالة مستحقة الاداء بعد مضي مدة من انشاء </a:t>
            </a:r>
            <a:r>
              <a:rPr lang="ar-IQ" sz="2800" dirty="0" smtClean="0">
                <a:solidFill>
                  <a:prstClr val="black"/>
                </a:solidFill>
              </a:rPr>
              <a:t>الحوالة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r>
              <a:rPr lang="ar-IQ" sz="2800" dirty="0">
                <a:solidFill>
                  <a:prstClr val="black"/>
                </a:solidFill>
              </a:rPr>
              <a:t>4- الحوالة مستحقة الاداء في يوم معين</a:t>
            </a:r>
          </a:p>
          <a:p>
            <a:pPr marL="228600" lvl="0" indent="-228600" algn="r" rtl="1">
              <a:lnSpc>
                <a:spcPct val="90000"/>
              </a:lnSpc>
              <a:spcBef>
                <a:spcPts val="1000"/>
              </a:spcBef>
            </a:pPr>
            <a:endParaRPr lang="en-GB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ميعاد الاستحقاق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شروط صحة ذكر ميعاد الاستحقاق؟</a:t>
            </a:r>
          </a:p>
          <a:p>
            <a:pPr algn="r" rtl="1"/>
            <a:r>
              <a:rPr lang="ar-IQ" dirty="0" smtClean="0"/>
              <a:t>ج/ 1- ان يجري ذكره </a:t>
            </a:r>
            <a:r>
              <a:rPr lang="ar-IQ" dirty="0" err="1" smtClean="0"/>
              <a:t>باحدى</a:t>
            </a:r>
            <a:r>
              <a:rPr lang="ar-IQ" dirty="0" smtClean="0"/>
              <a:t> الصور المذكورة حصراً.</a:t>
            </a:r>
          </a:p>
          <a:p>
            <a:pPr algn="r" rtl="1"/>
            <a:r>
              <a:rPr lang="ar-IQ" dirty="0" smtClean="0"/>
              <a:t>2-ان يكون جدياً</a:t>
            </a:r>
          </a:p>
          <a:p>
            <a:pPr algn="r" rtl="1"/>
            <a:r>
              <a:rPr lang="ar-IQ" dirty="0" smtClean="0"/>
              <a:t>3- يجب ذكره بصورة نافية للجهالة فلا يجوز ذكر مواعيد استحقاق مختلفة او متعاقبة.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6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مكان الاداء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 smtClean="0"/>
              <a:t>البيان الخامس: مكان الاداء: «وهو الموقع الجغرافي الذي يلتمس فيه الحامل من المسحوب عليه اداء مبلغ الحوالة».</a:t>
            </a:r>
          </a:p>
          <a:p>
            <a:pPr algn="r" rtl="1"/>
            <a:r>
              <a:rPr lang="ar-IQ" dirty="0" smtClean="0"/>
              <a:t>ويشترط فيه:</a:t>
            </a:r>
          </a:p>
          <a:p>
            <a:pPr algn="r" rtl="1"/>
            <a:r>
              <a:rPr lang="ar-IQ" dirty="0" smtClean="0"/>
              <a:t>- ان يرد على الحوالة ذاتها.</a:t>
            </a:r>
          </a:p>
          <a:p>
            <a:pPr algn="r" rtl="1"/>
            <a:r>
              <a:rPr lang="ar-IQ" dirty="0" smtClean="0"/>
              <a:t>2-ان يكون المكان جدياً</a:t>
            </a:r>
          </a:p>
          <a:p>
            <a:pPr algn="r" rtl="1"/>
            <a:r>
              <a:rPr lang="ar-IQ" dirty="0" smtClean="0"/>
              <a:t>3-ان يرد على نحو ينفي الجهالة الفاحشة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2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ar-IQ" sz="5400" dirty="0" smtClean="0"/>
          </a:p>
          <a:p>
            <a:pPr algn="ctr" rtl="1"/>
            <a:endParaRPr lang="ar-IQ" sz="5400" dirty="0"/>
          </a:p>
          <a:p>
            <a:pPr algn="ctr" rtl="1"/>
            <a:r>
              <a:rPr lang="ar-IQ" sz="5400" dirty="0" smtClean="0"/>
              <a:t>شكرا لحسن اصغائكم</a:t>
            </a:r>
          </a:p>
          <a:p>
            <a:pPr marL="0" indent="0" algn="ctr" rtl="1">
              <a:buNone/>
            </a:pPr>
            <a:endParaRPr lang="ar-IQ" sz="5400" dirty="0" smtClean="0"/>
          </a:p>
        </p:txBody>
      </p:sp>
    </p:spTree>
    <p:extLst>
      <p:ext uri="{BB962C8B-B14F-4D97-AF65-F5344CB8AC3E}">
        <p14:creationId xmlns:p14="http://schemas.microsoft.com/office/powerpoint/2010/main" val="2265407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</TotalTime>
  <Words>139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البيانات الالزامية في الحوالة التجارية</vt:lpstr>
      <vt:lpstr>ميعاد الاستحقاق</vt:lpstr>
      <vt:lpstr>ميعاد الاستحقاق</vt:lpstr>
      <vt:lpstr>مكان الاداء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البيانات الالزامية في الحوالة التجارية</dc:title>
  <dc:creator>PREDATOR</dc:creator>
  <cp:lastModifiedBy>PREDATOR</cp:lastModifiedBy>
  <cp:revision>2</cp:revision>
  <dcterms:created xsi:type="dcterms:W3CDTF">2022-09-27T17:38:56Z</dcterms:created>
  <dcterms:modified xsi:type="dcterms:W3CDTF">2022-09-27T17:50:09Z</dcterms:modified>
</cp:coreProperties>
</file>