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8" r:id="rId4"/>
    <p:sldId id="294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10/09/1444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الرابعة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</a:t>
            </a:r>
            <a:r>
              <a:rPr lang="ar-IQ" sz="3200" b="1" dirty="0" smtClean="0">
                <a:solidFill>
                  <a:schemeClr val="tx1"/>
                </a:solidFill>
              </a:rPr>
              <a:t>الانساني / الفصل الثاني </a:t>
            </a:r>
            <a:endParaRPr lang="ar-IQ" sz="32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أليات تطبيق القانون الدولي الانساني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>
                <a:solidFill>
                  <a:srgbClr val="002060"/>
                </a:solidFill>
              </a:rPr>
              <a:t>1- </a:t>
            </a:r>
            <a:r>
              <a:rPr lang="ar-IQ" sz="2800" b="1" dirty="0" smtClean="0">
                <a:solidFill>
                  <a:srgbClr val="002060"/>
                </a:solidFill>
              </a:rPr>
              <a:t>الاليات الوقائية لتنفيذ القانون الدولي الانساني </a:t>
            </a:r>
            <a:endParaRPr lang="ar-IQ" sz="2800" b="1" dirty="0" smtClean="0">
              <a:solidFill>
                <a:srgbClr val="002060"/>
              </a:solidFill>
            </a:endParaRPr>
          </a:p>
          <a:p>
            <a:pPr lvl="1"/>
            <a:r>
              <a:rPr lang="ar-IQ" sz="2800" b="1" dirty="0" smtClean="0">
                <a:solidFill>
                  <a:srgbClr val="002060"/>
                </a:solidFill>
              </a:rPr>
              <a:t>2- </a:t>
            </a:r>
            <a:r>
              <a:rPr lang="ar-IQ" sz="2800" b="1" dirty="0" smtClean="0">
                <a:solidFill>
                  <a:srgbClr val="002060"/>
                </a:solidFill>
              </a:rPr>
              <a:t>الاليات </a:t>
            </a:r>
            <a:r>
              <a:rPr lang="ar-IQ" sz="2800" b="1" dirty="0" smtClean="0">
                <a:solidFill>
                  <a:srgbClr val="002060"/>
                </a:solidFill>
              </a:rPr>
              <a:t>الرقابية </a:t>
            </a:r>
            <a:r>
              <a:rPr lang="ar-IQ" sz="2800" b="1" dirty="0" smtClean="0">
                <a:solidFill>
                  <a:srgbClr val="002060"/>
                </a:solidFill>
              </a:rPr>
              <a:t>لتنفيذ القانون الدولي الانساني </a:t>
            </a:r>
            <a:r>
              <a:rPr lang="ar-IQ" sz="2800" b="1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ar-IQ" sz="2800" b="1" dirty="0" smtClean="0">
                <a:solidFill>
                  <a:srgbClr val="002060"/>
                </a:solidFill>
              </a:rPr>
              <a:t>3- الاليات </a:t>
            </a:r>
            <a:r>
              <a:rPr lang="ar-IQ" sz="2800" b="1" dirty="0" smtClean="0">
                <a:solidFill>
                  <a:srgbClr val="002060"/>
                </a:solidFill>
              </a:rPr>
              <a:t>القمعية للقانون </a:t>
            </a:r>
            <a:r>
              <a:rPr lang="ar-IQ" sz="2800" b="1" dirty="0" smtClean="0">
                <a:solidFill>
                  <a:srgbClr val="002060"/>
                </a:solidFill>
              </a:rPr>
              <a:t>الدولي الانساني </a:t>
            </a:r>
            <a:endParaRPr lang="ar-IQ" sz="2800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>
                <a:solidFill>
                  <a:srgbClr val="002060"/>
                </a:solidFill>
              </a:rPr>
              <a:t>1- </a:t>
            </a:r>
            <a:r>
              <a:rPr lang="ar-IQ" sz="3200" b="1" dirty="0" smtClean="0">
                <a:solidFill>
                  <a:srgbClr val="002060"/>
                </a:solidFill>
              </a:rPr>
              <a:t>نشر</a:t>
            </a:r>
            <a:r>
              <a:rPr lang="ar-IQ" sz="3200" dirty="0" smtClean="0">
                <a:solidFill>
                  <a:srgbClr val="FF0000"/>
                </a:solidFill>
              </a:rPr>
              <a:t> </a:t>
            </a:r>
            <a:r>
              <a:rPr lang="ar-IQ" sz="3200" b="1" dirty="0" smtClean="0"/>
              <a:t>القانون الدولي الانساني</a:t>
            </a:r>
            <a:endParaRPr lang="ar-IQ" sz="3200" b="1" dirty="0" smtClean="0"/>
          </a:p>
          <a:p>
            <a:pPr lvl="1"/>
            <a:r>
              <a:rPr lang="ar-IQ" sz="3200" b="1" dirty="0" smtClean="0">
                <a:solidFill>
                  <a:srgbClr val="002060"/>
                </a:solidFill>
              </a:rPr>
              <a:t>أ- التعريف بالنشر.</a:t>
            </a:r>
            <a:endParaRPr lang="ar-IQ" sz="3200" b="1" dirty="0" smtClean="0">
              <a:solidFill>
                <a:srgbClr val="002060"/>
              </a:solidFill>
            </a:endParaRPr>
          </a:p>
          <a:p>
            <a:pPr lvl="1"/>
            <a:r>
              <a:rPr lang="ar-IQ" sz="3200" b="1" dirty="0" smtClean="0">
                <a:solidFill>
                  <a:srgbClr val="002060"/>
                </a:solidFill>
              </a:rPr>
              <a:t>ب- أهمية النشر</a:t>
            </a:r>
          </a:p>
          <a:p>
            <a:pPr lvl="1"/>
            <a:r>
              <a:rPr lang="ar-IQ" sz="3200" b="1" dirty="0" smtClean="0">
                <a:solidFill>
                  <a:srgbClr val="002060"/>
                </a:solidFill>
              </a:rPr>
              <a:t>ج- الطابع الالزامي للنشر </a:t>
            </a:r>
            <a:r>
              <a:rPr lang="ar-IQ" sz="3200" b="1" dirty="0" smtClean="0">
                <a:solidFill>
                  <a:srgbClr val="002060"/>
                </a:solidFill>
              </a:rPr>
              <a:t>.</a:t>
            </a:r>
            <a:endParaRPr lang="ar-IQ" sz="3200" b="1" dirty="0" smtClean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400" dirty="0" smtClean="0">
                <a:solidFill>
                  <a:srgbClr val="FF0000"/>
                </a:solidFill>
              </a:rPr>
              <a:t>الاليات الوقائية لتنفيذ القانون الدولي الانساني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 تشمل الاتي : - </a:t>
            </a:r>
          </a:p>
          <a:p>
            <a:pPr>
              <a:buNone/>
            </a:pPr>
            <a:endParaRPr lang="ar-IQ" sz="3200" b="1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أ- السكان المدنيون </a:t>
            </a:r>
          </a:p>
          <a:p>
            <a:pPr marL="624078" indent="-514350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ب- القوات المسلحة 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ar-IQ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ar-IQ" sz="2800" b="1" dirty="0" smtClean="0"/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400" dirty="0" smtClean="0">
                <a:solidFill>
                  <a:srgbClr val="FF0000"/>
                </a:solidFill>
              </a:rPr>
              <a:t>الفئات المستهدفة بالنشر </a:t>
            </a:r>
            <a:r>
              <a:rPr lang="ar-IQ" sz="4400" dirty="0" smtClean="0">
                <a:solidFill>
                  <a:srgbClr val="FF0000"/>
                </a:solidFill>
              </a:rPr>
              <a:t/>
            </a:r>
            <a:br>
              <a:rPr lang="ar-IQ" sz="4400" dirty="0" smtClean="0">
                <a:solidFill>
                  <a:srgbClr val="FF0000"/>
                </a:solidFill>
              </a:rPr>
            </a:br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852</TotalTime>
  <Words>69</Words>
  <Application>Microsoft Office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الاليات الوقائية لتنفيذ القانون الدولي الانساني</vt:lpstr>
      <vt:lpstr>الفئات المستهدفة بالنشر 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107</cp:revision>
  <dcterms:created xsi:type="dcterms:W3CDTF">2017-11-23T10:04:52Z</dcterms:created>
  <dcterms:modified xsi:type="dcterms:W3CDTF">2023-03-31T13:28:20Z</dcterms:modified>
</cp:coreProperties>
</file>