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4" r:id="rId4"/>
    <p:sldId id="298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10/09/1444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السابعة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</a:t>
            </a:r>
            <a:r>
              <a:rPr lang="ar-IQ" sz="3200" b="1" dirty="0" smtClean="0">
                <a:solidFill>
                  <a:schemeClr val="tx1"/>
                </a:solidFill>
              </a:rPr>
              <a:t>الانساني / الفصل الثاني </a:t>
            </a:r>
            <a:endParaRPr lang="ar-IQ" sz="3200" b="1" dirty="0" smtClean="0">
              <a:solidFill>
                <a:schemeClr val="tx1"/>
              </a:solidFill>
            </a:endParaRP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 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/>
            <a:r>
              <a:rPr lang="ar-IQ" sz="3200" b="1" dirty="0" smtClean="0">
                <a:solidFill>
                  <a:srgbClr val="FF0000"/>
                </a:solidFill>
              </a:rPr>
              <a:t>الاليات الرقابية لتنفيذ القانون الدولي الانساني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أولاً :- </a:t>
            </a:r>
            <a:r>
              <a:rPr lang="ar-IQ" sz="3200" b="1" dirty="0" smtClean="0">
                <a:solidFill>
                  <a:srgbClr val="0070C0"/>
                </a:solidFill>
              </a:rPr>
              <a:t>اللجنة الدولية للصليب الاحمر </a:t>
            </a:r>
            <a:endParaRPr lang="ar-IQ" sz="3200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ثانياً :- </a:t>
            </a:r>
            <a:r>
              <a:rPr lang="ar-IQ" sz="3200" b="1" dirty="0" smtClean="0">
                <a:solidFill>
                  <a:srgbClr val="0070C0"/>
                </a:solidFill>
              </a:rPr>
              <a:t>نظام الدولة الحامية وبدائلها .</a:t>
            </a:r>
          </a:p>
          <a:p>
            <a:pPr lvl="1">
              <a:buNone/>
            </a:pPr>
            <a:endParaRPr lang="ar-IQ" sz="3200" b="1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</a:t>
            </a:r>
            <a:endParaRPr lang="ar-IQ" sz="2800" b="1" dirty="0" smtClean="0">
              <a:solidFill>
                <a:srgbClr val="0070C0"/>
              </a:solidFill>
            </a:endParaRP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</a:t>
            </a:r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</a:rPr>
              <a:t>اولاً - الوضع القانوني للجنة الدولية للصليب الاحمر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ar-IQ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</a:rPr>
              <a:t>ثانياً – اجراءات اللجنة في حال انتهاك القانون الدولي الانساني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400" dirty="0" smtClean="0">
                <a:solidFill>
                  <a:srgbClr val="FF0000"/>
                </a:solidFill>
              </a:rPr>
              <a:t>أولاً :- اللجنة الدولية للصليب الاحمر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</a:rPr>
              <a:t>تشمل الاتي :- </a:t>
            </a:r>
          </a:p>
          <a:p>
            <a:pPr marL="624078" lvl="1" indent="-514350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أ- الطبيعة القانونية للجنة الدولية للصليب الاحمر </a:t>
            </a:r>
          </a:p>
          <a:p>
            <a:pPr marL="624078" lvl="1" indent="-514350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ب- مزايا وحصانات اللجنة الدولية للصليب الاحمر </a:t>
            </a:r>
          </a:p>
          <a:p>
            <a:pPr marL="624078" lvl="1" indent="-514350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ج-  الاساس القانوني لعمل اللجنة الدولية للصليب الاحمر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1">
              <a:spcBef>
                <a:spcPct val="0"/>
              </a:spcBef>
            </a:pPr>
            <a:r>
              <a:rPr lang="ar-IQ" sz="3200" b="1" dirty="0" smtClean="0">
                <a:solidFill>
                  <a:srgbClr val="FF0000"/>
                </a:solidFill>
              </a:rPr>
              <a:t>الوضع القانوني للجنة الدولية للصليب الاحمر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914</TotalTime>
  <Words>82</Words>
  <Application>Microsoft Office PowerPoint</Application>
  <PresentationFormat>On-screen Show (4:3)</PresentationFormat>
  <Paragraphs>27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أولاً :- اللجنة الدولية للصليب الاحمر</vt:lpstr>
      <vt:lpstr>الوضع القانوني للجنة الدولية للصليب الاحمر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112</cp:revision>
  <dcterms:created xsi:type="dcterms:W3CDTF">2017-11-23T10:04:52Z</dcterms:created>
  <dcterms:modified xsi:type="dcterms:W3CDTF">2023-03-31T14:14:03Z</dcterms:modified>
</cp:coreProperties>
</file>