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9D5EB3-C318-D185-226F-416B9C1DF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/>
              <a:t>الجنسية الاصلية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C09347-8DBC-6D70-5233-9C734104A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/>
              <a:t>د. سماح هادي</a:t>
            </a:r>
          </a:p>
        </p:txBody>
      </p:sp>
    </p:spTree>
    <p:extLst>
      <p:ext uri="{BB962C8B-B14F-4D97-AF65-F5344CB8AC3E}">
        <p14:creationId xmlns:p14="http://schemas.microsoft.com/office/powerpoint/2010/main" val="302772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BEBE99-34E2-FCF6-CD43-B6874045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62" y="8829188"/>
            <a:ext cx="10571998" cy="970450"/>
          </a:xfrm>
        </p:spPr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ABC00168-C0FD-DB00-2396-DF114980A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012" y="47625"/>
            <a:ext cx="8783238" cy="6810375"/>
          </a:xfrm>
          <a:effectLst>
            <a:innerShdw blurRad="63500" dist="101600" dir="54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65020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C6E873-F973-C59E-B41A-BD6CC263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69782"/>
            <a:ext cx="10571998" cy="970450"/>
          </a:xfrm>
        </p:spPr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6411BA1D-3912-1DDC-6417-2E9CE2E14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1027" y="309563"/>
            <a:ext cx="7889946" cy="6238873"/>
          </a:xfrm>
          <a:prstGeom prst="rect">
            <a:avLst/>
          </a:prstGeom>
          <a:ln w="444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850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21EF67-1E1F-AB8D-6756-EF712091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69" y="10388906"/>
            <a:ext cx="10571998" cy="970450"/>
          </a:xfrm>
        </p:spPr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58348E-1003-29FE-0621-83DC378D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400" b="1" dirty="0">
                <a:solidFill>
                  <a:schemeClr val="accent6">
                    <a:lumMod val="75000"/>
                  </a:schemeClr>
                </a:solidFill>
              </a:rPr>
              <a:t>المادة 3 والمادة 4 تتكلم عن حالات الحصول على الجنسية الاصلية من قانون الجنسية رقم 26 لسمة 2006</a:t>
            </a:r>
          </a:p>
        </p:txBody>
      </p:sp>
    </p:spTree>
    <p:extLst>
      <p:ext uri="{BB962C8B-B14F-4D97-AF65-F5344CB8AC3E}">
        <p14:creationId xmlns:p14="http://schemas.microsoft.com/office/powerpoint/2010/main" val="12963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قابل للاقتباس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قابل للاقتباس</vt:lpstr>
      <vt:lpstr>الجنسية الاصلية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الجنسية الاصلية</dc:title>
  <dc:creator>samahhmoh5@gmail.com</dc:creator>
  <cp:lastModifiedBy>samahhmoh5@gmail.com</cp:lastModifiedBy>
  <cp:revision>1</cp:revision>
  <dcterms:created xsi:type="dcterms:W3CDTF">2022-09-20T05:48:25Z</dcterms:created>
  <dcterms:modified xsi:type="dcterms:W3CDTF">2022-09-20T05:53:50Z</dcterms:modified>
</cp:coreProperties>
</file>