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6AD194-8C84-8319-70B6-8D2BEC589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حالات فرض الجنسية الاصلية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881D43-7F9B-6CD1-4592-58CD64845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/>
              <a:t>د. سماح هادي </a:t>
            </a:r>
          </a:p>
        </p:txBody>
      </p:sp>
    </p:spTree>
    <p:extLst>
      <p:ext uri="{BB962C8B-B14F-4D97-AF65-F5344CB8AC3E}">
        <p14:creationId xmlns:p14="http://schemas.microsoft.com/office/powerpoint/2010/main" val="394757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21B6E9-B2C2-C993-D810-FF338143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866" y="10266322"/>
            <a:ext cx="9613861" cy="1080938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967953A-7FA9-76BF-3903-4D70A11DB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94" y="315516"/>
            <a:ext cx="9465468" cy="622696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02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6185BE-02FD-541A-B6C6-AA117BFF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D22771B-07C9-630B-7669-9CF091B53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1" y="323036"/>
            <a:ext cx="8310562" cy="621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89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0EAE2F-0D92-4739-45E2-ADB21674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0429" y="8492290"/>
            <a:ext cx="9613861" cy="1080938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F9BD993-4AEA-753E-6AB2-E4E239191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99" y="0"/>
            <a:ext cx="10329107" cy="664368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00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CF23B5-BCC4-B325-B328-62DFCBF2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5617" y="9492416"/>
            <a:ext cx="9613861" cy="1080938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5232F93-84EF-20F0-22A8-242754E44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6219" y="0"/>
            <a:ext cx="12234108" cy="660796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7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49B536-E769-E320-CD8D-5D1AFB6D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8586" y="9540040"/>
            <a:ext cx="9613861" cy="1080938"/>
          </a:xfrm>
        </p:spPr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2183B65-E3B4-0260-ADB3-8F3DE89F4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1" y="381000"/>
            <a:ext cx="10263188" cy="575706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1193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TM04033917[[fn=Berlin]]_novariants</vt:lpstr>
      <vt:lpstr>حالات فرض الجنسية الاصلية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حالات فرض الجنسية الاصلية </dc:title>
  <dc:creator>samahhmoh5@gmail.com</dc:creator>
  <cp:lastModifiedBy>samahhmoh5@gmail.com</cp:lastModifiedBy>
  <cp:revision>1</cp:revision>
  <dcterms:created xsi:type="dcterms:W3CDTF">2022-09-20T05:57:47Z</dcterms:created>
  <dcterms:modified xsi:type="dcterms:W3CDTF">2022-09-20T06:03:09Z</dcterms:modified>
</cp:coreProperties>
</file>