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7/3/2024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dirty="0" smtClean="0"/>
              <a:t>المحاضرة </a:t>
            </a:r>
            <a:r>
              <a:rPr lang="ar-IQ" sz="3100" dirty="0" smtClean="0"/>
              <a:t>الخامسة عشرة</a:t>
            </a:r>
            <a:r>
              <a:rPr lang="ar-IQ" sz="3100" dirty="0"/>
              <a:t/>
            </a:r>
            <a:br>
              <a:rPr lang="ar-IQ" sz="3100" dirty="0"/>
            </a:br>
            <a:r>
              <a:rPr lang="ar-IQ" sz="3100" dirty="0"/>
              <a:t>تصفية الشركة</a:t>
            </a:r>
            <a:endParaRPr lang="en-US" sz="3100" dirty="0"/>
          </a:p>
        </p:txBody>
      </p:sp>
      <p:sp>
        <p:nvSpPr>
          <p:cNvPr id="3" name="Content Placeholder 2"/>
          <p:cNvSpPr>
            <a:spLocks noGrp="1"/>
          </p:cNvSpPr>
          <p:nvPr>
            <p:ph idx="1"/>
          </p:nvPr>
        </p:nvSpPr>
        <p:spPr/>
        <p:txBody>
          <a:bodyPr>
            <a:normAutofit/>
          </a:bodyPr>
          <a:lstStyle/>
          <a:p>
            <a:pPr algn="just" rtl="1"/>
            <a:r>
              <a:rPr lang="ar-IQ" sz="2400" b="0" dirty="0"/>
              <a:t>تعتبر الشركة في مرحلة التصفية بعد حلها لان التصفية اثر من اثار الانحلال وينصرف مفهوم التصفية الى مجموع العمليات التي تستهدف انهاء اعمال الشركة التي بدأتها قبل انقاضها وحصر موجوداتها واستيفاء حقوقها وسداد ديونها لغرض وضع المتبقي من اموالها بين ايدي الشركاء لاقتسامه وتوزيعه فيما بينهم ويتولى امور تصفية الشركة مصفي او اكثر حسب المقتضى والضرورة بيد ان للتصفية اثر نسبي على شخصية الشركة المعنوية فلا تنقضي تلك الشخصية كما قد يتصور للوهلة الاولى بل ان الشركة تظل محتفظة ولكن بصورة غير كاملة بشخصيتها المعنوية لحين الانتهاء من اعمال التصفية من جانب اخر فان الدعاوي الناشئة عن نشاط الشركة المنقضية تخضع لقادم خاص يختلف عن التقادم المسقط لحقوق الدائنين المقرر بمقتضى القواعد العامة .</a:t>
            </a:r>
            <a:endParaRPr lang="en-US"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172200"/>
          </a:xfrm>
        </p:spPr>
        <p:txBody>
          <a:bodyPr/>
          <a:lstStyle/>
          <a:p>
            <a:pPr algn="just" rtl="1"/>
            <a:r>
              <a:rPr lang="ar-IQ" dirty="0"/>
              <a:t>أولاً : تصفية شركات الاموال </a:t>
            </a:r>
            <a:r>
              <a:rPr lang="ar-IQ" dirty="0" smtClean="0"/>
              <a:t>:</a:t>
            </a:r>
            <a:endParaRPr lang="ar-IQ" dirty="0"/>
          </a:p>
          <a:p>
            <a:pPr algn="just" rtl="1"/>
            <a:r>
              <a:rPr lang="ar-IQ" b="0" dirty="0"/>
              <a:t>   تنقضي شركات الاموال بذات الاسباب التي قررها القانون لانقضاء الشركات عامة وهي </a:t>
            </a:r>
            <a:r>
              <a:rPr lang="ar-IQ" b="0" dirty="0" smtClean="0"/>
              <a:t>:</a:t>
            </a:r>
            <a:endParaRPr lang="ar-IQ" b="0" dirty="0"/>
          </a:p>
          <a:p>
            <a:pPr algn="just" rtl="1"/>
            <a:r>
              <a:rPr lang="ar-IQ" b="0" dirty="0" smtClean="0"/>
              <a:t>1- عدم </a:t>
            </a:r>
            <a:r>
              <a:rPr lang="ar-IQ" b="0" dirty="0"/>
              <a:t>مباشرتها لنشاطها رغم مرور سنة على تأسيسها دون عذر مشروع  .</a:t>
            </a:r>
          </a:p>
          <a:p>
            <a:pPr algn="just" rtl="1"/>
            <a:r>
              <a:rPr lang="ar-IQ" b="0" dirty="0" smtClean="0"/>
              <a:t>2-  </a:t>
            </a:r>
            <a:r>
              <a:rPr lang="ar-IQ" b="0" dirty="0"/>
              <a:t>توقفها عن ممارسة نشاطها مدة متصلة تزيد على السنة دون عذر مشروع .</a:t>
            </a:r>
          </a:p>
          <a:p>
            <a:pPr algn="just" rtl="1"/>
            <a:r>
              <a:rPr lang="ar-IQ" b="0" dirty="0" smtClean="0"/>
              <a:t>3- انجاز </a:t>
            </a:r>
            <a:r>
              <a:rPr lang="ar-IQ" b="0" dirty="0"/>
              <a:t>الشركة المشروع الذي تأسست لتنفيذه او استحالة تنفيذه .</a:t>
            </a:r>
          </a:p>
          <a:p>
            <a:pPr algn="just" rtl="1"/>
            <a:r>
              <a:rPr lang="ar-IQ" b="0" dirty="0" smtClean="0"/>
              <a:t>4- اندماجها </a:t>
            </a:r>
            <a:r>
              <a:rPr lang="ar-IQ" b="0" dirty="0"/>
              <a:t>او تحولها .</a:t>
            </a:r>
          </a:p>
          <a:p>
            <a:pPr algn="just" rtl="1"/>
            <a:r>
              <a:rPr lang="ar-IQ" b="0" dirty="0" smtClean="0"/>
              <a:t>5- فقدانها </a:t>
            </a:r>
            <a:r>
              <a:rPr lang="ar-IQ" b="0" dirty="0"/>
              <a:t>75% من رأس مالها الاسمي وعدم اتخاذ قرار اما بزيادة رأس المال او تخفيضه او اي اجراء اخر توافق عليه الجهة القطاعية المختصة . </a:t>
            </a:r>
          </a:p>
          <a:p>
            <a:pPr algn="just" rtl="1"/>
            <a:r>
              <a:rPr lang="ar-IQ" b="0" dirty="0" smtClean="0"/>
              <a:t>6- قرار </a:t>
            </a:r>
            <a:r>
              <a:rPr lang="ar-IQ" b="0" dirty="0"/>
              <a:t>الهيئة العامة للشركة بتصفيتها . </a:t>
            </a:r>
            <a:endParaRPr lang="ar-IQ" b="0" dirty="0" smtClean="0"/>
          </a:p>
          <a:p>
            <a:pPr algn="just" rtl="1"/>
            <a:endParaRPr lang="ar-IQ" b="0" dirty="0"/>
          </a:p>
        </p:txBody>
      </p:sp>
    </p:spTree>
    <p:extLst>
      <p:ext uri="{BB962C8B-B14F-4D97-AF65-F5344CB8AC3E}">
        <p14:creationId xmlns:p14="http://schemas.microsoft.com/office/powerpoint/2010/main" val="2809523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6096000"/>
          </a:xfrm>
        </p:spPr>
        <p:txBody>
          <a:bodyPr/>
          <a:lstStyle/>
          <a:p>
            <a:pPr algn="just" rtl="1"/>
            <a:r>
              <a:rPr lang="ar-IQ" dirty="0"/>
              <a:t>ثانياً : المصفي </a:t>
            </a:r>
          </a:p>
          <a:p>
            <a:pPr algn="just" rtl="1"/>
            <a:r>
              <a:rPr lang="ar-IQ" b="0" dirty="0"/>
              <a:t>المصفي هو الشخص او الاشخاص الذين يعهد اليهم تولي امور تصفية الشركة ويقوم بعمله لحساب الشركة بصفة وكيل عنها وليس بصفة وكيل عن الشركاء او الدائنين ويتقاضى عادة اجراً على عمله وقد يكون المصفي شخصاً طبيعياً واحداً او اكثر من بين الشركاء او من بين اشخاص غرباء عن الشركة ولا يحول دون ان يتولى امور التصفية شخص معنوي كأن يعهد الشركاء – الهيئة العامة – بالتصفية لشركة متخصصة اي مانع قانوني ويلجئ الى هذا الاجراء في الغالب عندما تتطلب اعمال التصفية خبرة فنية </a:t>
            </a:r>
            <a:r>
              <a:rPr lang="ar-IQ" b="0"/>
              <a:t>وحسابية </a:t>
            </a:r>
            <a:r>
              <a:rPr lang="ar-IQ" b="0" smtClean="0"/>
              <a:t>معينة.</a:t>
            </a:r>
            <a:endParaRPr lang="ar-IQ" b="0" dirty="0"/>
          </a:p>
          <a:p>
            <a:pPr algn="just" rtl="1"/>
            <a:r>
              <a:rPr lang="ar-IQ" b="0" dirty="0"/>
              <a:t>ويتم تعيين المصفي من قبل الهيئة العامة وتحدد اختصاصه من قبلها ويرسل القرار الى مسجل الشركات لنشره في النشرة وفي صحيفة يومية ويجوز تقديرنا ان يتم تعيين المصفي وفي الشركات التي لا تنشأ لأمد محدود في عقد الشركة ابتداءاً على ان يرسل القرار الى المسجل واذا لم تقم الهيئة العامة للشركة بتعيين مصفي خلال ثلاثين يوماً من تاريخ تبليغها بقرار لتصفية وجب على المسجل تعيين المصفي وتحديد اختصاصه واجوره .</a:t>
            </a:r>
          </a:p>
          <a:p>
            <a:pPr algn="just" rtl="1"/>
            <a:endParaRPr lang="en-US" b="0" dirty="0"/>
          </a:p>
        </p:txBody>
      </p:sp>
    </p:spTree>
    <p:extLst>
      <p:ext uri="{BB962C8B-B14F-4D97-AF65-F5344CB8AC3E}">
        <p14:creationId xmlns:p14="http://schemas.microsoft.com/office/powerpoint/2010/main" val="38948769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35</TotalTime>
  <Words>386</Words>
  <Application>Microsoft Office PowerPoint</Application>
  <PresentationFormat>On-screen Show (4:3)</PresentationFormat>
  <Paragraphs>20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Essential</vt:lpstr>
      <vt:lpstr>وزارة التعليم العالي والبحث العلمي جامعة النهرين كلية الحقوق</vt:lpstr>
      <vt:lpstr>     المحاضرة الخامسة عشرة تصفية الشركة</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21</cp:revision>
  <dcterms:created xsi:type="dcterms:W3CDTF">2006-08-16T00:00:00Z</dcterms:created>
  <dcterms:modified xsi:type="dcterms:W3CDTF">2024-07-03T17:22:34Z</dcterms:modified>
</cp:coreProperties>
</file>