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4" r:id="rId5"/>
    <p:sldId id="265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</a:t>
            </a:r>
            <a:r>
              <a:rPr lang="ar-IQ" dirty="0" smtClean="0"/>
              <a:t>مادة تاريخ القانون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الاولى/ المحاضرة الثامنة</a:t>
            </a:r>
          </a:p>
          <a:p>
            <a:pPr algn="ctr"/>
            <a:r>
              <a:rPr lang="ar-IQ" sz="3600" b="1" smtClean="0">
                <a:solidFill>
                  <a:srgbClr val="FF0000"/>
                </a:solidFill>
              </a:rPr>
              <a:t>العام </a:t>
            </a:r>
            <a:r>
              <a:rPr lang="ar-IQ" sz="3600" b="1" smtClean="0">
                <a:solidFill>
                  <a:srgbClr val="FF0000"/>
                </a:solidFill>
              </a:rPr>
              <a:t>الدراسي 2024-2025  </a:t>
            </a:r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مصادر القانون في العصر الملكي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ar-IQ" sz="5400" b="1" dirty="0" smtClean="0"/>
              <a:t>اولاً: العرف</a:t>
            </a:r>
          </a:p>
          <a:p>
            <a:pPr algn="just">
              <a:buNone/>
            </a:pPr>
            <a:r>
              <a:rPr lang="ar-IQ" sz="5400" b="1" dirty="0" smtClean="0"/>
              <a:t>ثانياً :القوانين الملكية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مصادر القانون الروماني في العصر القنصلي</a:t>
            </a:r>
            <a:br>
              <a:rPr lang="ar-IQ" b="1" dirty="0" smtClean="0"/>
            </a:b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47088" lvl="7" indent="0">
              <a:buNone/>
            </a:pPr>
            <a:r>
              <a:rPr lang="ar-IQ" sz="5400" b="1" dirty="0" smtClean="0"/>
              <a:t>اولاً:التشريع </a:t>
            </a:r>
          </a:p>
          <a:p>
            <a:pPr marL="1847088" lvl="7" indent="0">
              <a:buNone/>
            </a:pPr>
            <a:r>
              <a:rPr lang="ar-IQ" sz="5400" b="1" dirty="0" smtClean="0"/>
              <a:t>ثانياً:الفقه</a:t>
            </a:r>
            <a:endParaRPr lang="ar-IQ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b="1" dirty="0" smtClean="0"/>
              <a:t>مصادر القانون الروماني في العصر الامبراطوري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اولاً:مصادر القانون الروماني في العصر الامبراطوري العلمي</a:t>
            </a:r>
          </a:p>
          <a:p>
            <a:r>
              <a:rPr lang="ar-IQ" dirty="0" smtClean="0"/>
              <a:t>1-التشريع</a:t>
            </a:r>
          </a:p>
          <a:p>
            <a:r>
              <a:rPr lang="ar-IQ" dirty="0" smtClean="0"/>
              <a:t>2- القانون البريتوري</a:t>
            </a:r>
          </a:p>
          <a:p>
            <a:r>
              <a:rPr lang="ar-IQ" dirty="0" smtClean="0"/>
              <a:t>ثانياً:</a:t>
            </a:r>
            <a:r>
              <a:rPr lang="ar-IQ" dirty="0"/>
              <a:t>مصادر القانون الروماني في العصر </a:t>
            </a:r>
            <a:r>
              <a:rPr lang="ar-IQ" dirty="0" smtClean="0"/>
              <a:t>الامبراطوري السفلى</a:t>
            </a:r>
          </a:p>
          <a:p>
            <a:r>
              <a:rPr lang="ar-IQ" dirty="0" smtClean="0"/>
              <a:t>1-القانون القديم</a:t>
            </a:r>
          </a:p>
          <a:p>
            <a:r>
              <a:rPr lang="ar-IQ" dirty="0" smtClean="0"/>
              <a:t>2-الدساتير الامبراطورية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32149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370</TotalTime>
  <Words>71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محاضرات في مادة تاريخ القانون</vt:lpstr>
      <vt:lpstr>مصادر القانون في العصر الملكي</vt:lpstr>
      <vt:lpstr>PowerPoint Presentation</vt:lpstr>
      <vt:lpstr>مصادر القانون الروماني في العصر القنصلي </vt:lpstr>
      <vt:lpstr>مصادر القانون الروماني في العصر الامبراطوري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102</cp:revision>
  <dcterms:created xsi:type="dcterms:W3CDTF">2019-04-14T09:27:59Z</dcterms:created>
  <dcterms:modified xsi:type="dcterms:W3CDTF">2024-09-23T08:57:32Z</dcterms:modified>
</cp:coreProperties>
</file>