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708" r:id="rId1"/>
  </p:sldMasterIdLst>
  <p:sldIdLst>
    <p:sldId id="256" r:id="rId2"/>
    <p:sldId id="261" r:id="rId3"/>
    <p:sldId id="262" r:id="rId4"/>
    <p:sldId id="263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ar-IQ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aximized" horzBarState="maximized">
    <p:restoredLeft sz="84380"/>
    <p:restoredTop sz="94660"/>
  </p:normalViewPr>
  <p:slideViewPr>
    <p:cSldViewPr>
      <p:cViewPr varScale="1">
        <p:scale>
          <a:sx n="74" d="100"/>
          <a:sy n="74" d="100"/>
        </p:scale>
        <p:origin x="-190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مستطيل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مستطيل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مستطيل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مستطيل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مستطيل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مستطيل مستدير الزوايا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مستطيل مستدير الزوايا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مستطيل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مستطيل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مستطيل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مستطيل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28" name="عنصر نائب للتاريخ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17" name="عنصر نائب للتذييل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26" name="عنصر نائب للتاريخ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27" name="عنصر نائب لرقم الشريحة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  <p:sp>
        <p:nvSpPr>
          <p:cNvPr id="28" name="عنصر نائب للتذييل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ar-IQ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ar-IQ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IQ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مستطيل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مستطيل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مستطيل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مستطيل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مستطيل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مستطيل مستدير الزوايا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مستطيل مستدير الزوايا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مستطيل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مستطيل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مستطيل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مستطيل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مستطيل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مستطيل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3" name="عنصر نائب للنص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6B4BD6-E2B7-42F7-BE87-5C9AED970B9C}" type="datetimeFigureOut">
              <a:rPr lang="ar-IQ" smtClean="0"/>
              <a:pPr/>
              <a:t>20/03/1446</a:t>
            </a:fld>
            <a:endParaRPr lang="ar-IQ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ar-IQ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1ABF40BC-2B4C-430F-8F3E-C36B03D2F44B}" type="slidenum">
              <a:rPr lang="ar-IQ" smtClean="0"/>
              <a:pPr/>
              <a:t>‹#›</a:t>
            </a:fld>
            <a:endParaRPr lang="ar-IQ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1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r" rtl="1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r" rtl="1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r" rtl="1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r" rtl="1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محاضرات في مادة </a:t>
            </a:r>
            <a:r>
              <a:rPr lang="ar-IQ" smtClean="0"/>
              <a:t>تاريخ القانون</a:t>
            </a:r>
            <a:endParaRPr lang="ar-IQ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5626968" cy="2337374"/>
          </a:xfrm>
        </p:spPr>
        <p:txBody>
          <a:bodyPr>
            <a:noAutofit/>
          </a:bodyPr>
          <a:lstStyle/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المرحلة الاولى /المحاضرة الخامسة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العام الدراسي 2024-2025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الفصل الدراسي الاول</a:t>
            </a:r>
          </a:p>
          <a:p>
            <a:pPr algn="ctr"/>
            <a:r>
              <a:rPr lang="ar-IQ" sz="3600" b="1" dirty="0" smtClean="0">
                <a:solidFill>
                  <a:srgbClr val="FF0000"/>
                </a:solidFill>
              </a:rPr>
              <a:t>م. زهراء مبروك عبد الله الربيعي</a:t>
            </a:r>
          </a:p>
          <a:p>
            <a:pPr algn="ctr"/>
            <a:endParaRPr lang="ar-IQ" sz="3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5" y="-1539552"/>
            <a:ext cx="8229600" cy="1066800"/>
          </a:xfrm>
        </p:spPr>
        <p:txBody>
          <a:bodyPr>
            <a:normAutofit/>
          </a:bodyPr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2511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ar-IQ" sz="4800" b="1" dirty="0"/>
              <a:t>معالم القوانين القديمة </a:t>
            </a:r>
            <a:endParaRPr lang="ar-IQ" sz="4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704088" lvl="2" indent="0" algn="just">
              <a:buNone/>
            </a:pPr>
            <a:r>
              <a:rPr lang="ar-IQ" sz="4000" b="1" dirty="0" smtClean="0"/>
              <a:t>اولاً: اختلاط نصوصها بالاحكام الدينية والمبادئ الخلقية</a:t>
            </a:r>
            <a:endParaRPr lang="ar-IQ" sz="40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051720" y="1143000"/>
            <a:ext cx="6635080" cy="1066800"/>
          </a:xfrm>
        </p:spPr>
        <p:txBody>
          <a:bodyPr/>
          <a:lstStyle/>
          <a:p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sz="4400" b="1" dirty="0" smtClean="0"/>
              <a:t>ثانياً:صياغتها بأسلوب شعري موجز بعيد عن دقة الاسلوب العلمي ووضوحه.</a:t>
            </a:r>
            <a:endParaRPr lang="ar-IQ" sz="44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IQ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ar-IQ" sz="4400" b="1" dirty="0" smtClean="0"/>
          </a:p>
          <a:p>
            <a:pPr marL="109728" indent="0" algn="just">
              <a:buNone/>
            </a:pPr>
            <a:r>
              <a:rPr lang="ar-IQ" sz="4400" b="1" dirty="0" smtClean="0"/>
              <a:t>ثالثاً: خلوها من نظرية عامة في القانون وعجزها عن وضع قواعد قانونية عامة .</a:t>
            </a:r>
            <a:endParaRPr lang="ar-IQ" sz="44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endParaRPr lang="ar-IQ" sz="4400" b="1" dirty="0" smtClean="0"/>
          </a:p>
          <a:p>
            <a:pPr marL="109728" indent="0" algn="just">
              <a:buNone/>
            </a:pPr>
            <a:r>
              <a:rPr lang="ar-IQ" sz="4400" b="1" dirty="0" smtClean="0"/>
              <a:t>رابعاً:تسرب بعض آثار النظم البدائية اليها وعدم تخلصها منها .</a:t>
            </a:r>
            <a:endParaRPr lang="ar-IQ" sz="4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109728" indent="0">
              <a:buNone/>
            </a:pPr>
            <a:endParaRPr lang="ar-IQ" sz="5400" b="1" dirty="0" smtClean="0"/>
          </a:p>
          <a:p>
            <a:pPr marL="109728" indent="0">
              <a:buNone/>
            </a:pPr>
            <a:r>
              <a:rPr lang="ar-IQ" sz="5400" b="1" dirty="0" smtClean="0"/>
              <a:t>خامساً :اقرار مبدأ عدم مساواة المواطنين امام القانون.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just">
              <a:buNone/>
            </a:pPr>
            <a:r>
              <a:rPr lang="ar-IQ" sz="5400" b="1" dirty="0" smtClean="0"/>
              <a:t>سادساً:الشكلية: اي بمعنى ان العقود المهمة كانت لا تبرم الا بتوفر عوامل الشكلية فإذا توفرت فلا عبرة حينذاك بجوهر الارادة.</a:t>
            </a:r>
            <a:endParaRPr lang="ar-IQ" sz="5400" b="1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ar-IQ" b="1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 algn="ctr">
              <a:buNone/>
            </a:pPr>
            <a:endParaRPr lang="ar-IQ" sz="6000" b="1" smtClean="0"/>
          </a:p>
          <a:p>
            <a:pPr marL="109728" indent="0" algn="ctr">
              <a:buNone/>
            </a:pPr>
            <a:r>
              <a:rPr lang="ar-IQ" sz="6000" b="1" smtClean="0"/>
              <a:t>سابعاً:اتصاف </a:t>
            </a:r>
            <a:r>
              <a:rPr lang="ar-IQ" sz="6000" b="1" dirty="0" smtClean="0"/>
              <a:t>احكامها بالشدة والقساوة</a:t>
            </a:r>
            <a:endParaRPr lang="ar-IQ" sz="6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حضري">
  <a:themeElements>
    <a:clrScheme name="حضري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حضري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حضري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399</TotalTime>
  <Words>106</Words>
  <Application>Microsoft Office PowerPoint</Application>
  <PresentationFormat>On-screen Show (4:3)</PresentationFormat>
  <Paragraphs>17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حضري</vt:lpstr>
      <vt:lpstr>محاضرات في مادة تاريخ القانون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 (C)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محاضرات في مادة مدخل القانون</dc:title>
  <dc:creator>dell</dc:creator>
  <cp:lastModifiedBy>Zahraa</cp:lastModifiedBy>
  <cp:revision>117</cp:revision>
  <dcterms:created xsi:type="dcterms:W3CDTF">2019-04-14T09:27:59Z</dcterms:created>
  <dcterms:modified xsi:type="dcterms:W3CDTF">2024-09-23T08:58:42Z</dcterms:modified>
</cp:coreProperties>
</file>