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64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في مادة </a:t>
            </a:r>
            <a:r>
              <a:rPr lang="ar-IQ" smtClean="0"/>
              <a:t>تاريخ ال</a:t>
            </a:r>
            <a:r>
              <a:rPr lang="ar-IQ" smtClean="0"/>
              <a:t>قانون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337374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المرحلة الأولى / المحاضرة السابعة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العام الدراسي 2024-2025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الفصل الدراسي الاول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م. زهراء مبروك عبد الله الربيعي</a:t>
            </a:r>
          </a:p>
          <a:p>
            <a:pPr algn="ctr"/>
            <a:endParaRPr lang="ar-IQ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النظام السياسي للدولة الرومانية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dirty="0" smtClean="0">
                <a:solidFill>
                  <a:srgbClr val="FF0000"/>
                </a:solidFill>
              </a:rPr>
              <a:t>العصر الملكي</a:t>
            </a:r>
            <a:endParaRPr lang="ar-IQ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ar-IQ" sz="3600" dirty="0" smtClean="0"/>
              <a:t>  </a:t>
            </a:r>
            <a:r>
              <a:rPr lang="ar-IQ" sz="6000" b="1" dirty="0" smtClean="0"/>
              <a:t>بدأ من سنة 754 وانتهى عام 509 بقيام العصر الجمهوري .</a:t>
            </a:r>
            <a:endParaRPr lang="ar-IQ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b="1" dirty="0" smtClean="0"/>
              <a:t>العصر الجمهوري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ar-IQ" sz="5400" b="1" dirty="0" smtClean="0"/>
              <a:t>بدأ سنة 509 قبل الميلاد وانتهى عام 270 قبل الميلاد .</a:t>
            </a:r>
            <a:endParaRPr lang="ar-IQ" sz="5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IQ" b="1" dirty="0" smtClean="0"/>
              <a:t>العصر الامبراطوري</a:t>
            </a:r>
            <a:endParaRPr lang="ar-IQ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6600" b="1" dirty="0" smtClean="0"/>
              <a:t>بدأ هذا العصر عام 270 قبل الميلاد وانتهى عام 284 ميلادية</a:t>
            </a:r>
            <a:endParaRPr lang="ar-IQ" sz="6600" b="1" dirty="0"/>
          </a:p>
        </p:txBody>
      </p:sp>
    </p:spTree>
    <p:extLst>
      <p:ext uri="{BB962C8B-B14F-4D97-AF65-F5344CB8AC3E}">
        <p14:creationId xmlns:p14="http://schemas.microsoft.com/office/powerpoint/2010/main" val="3770430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339</TotalTime>
  <Words>67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حضري</vt:lpstr>
      <vt:lpstr>محاضرات في مادة تاريخ القانون</vt:lpstr>
      <vt:lpstr>النظام السياسي للدولة الرومانية</vt:lpstr>
      <vt:lpstr>العصر الملكي</vt:lpstr>
      <vt:lpstr>العصر الجمهوري</vt:lpstr>
      <vt:lpstr>العصر الامبراطوري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مدخل القانون</dc:title>
  <dc:creator>dell</dc:creator>
  <cp:lastModifiedBy>Zahraa</cp:lastModifiedBy>
  <cp:revision>88</cp:revision>
  <dcterms:created xsi:type="dcterms:W3CDTF">2019-04-14T09:27:59Z</dcterms:created>
  <dcterms:modified xsi:type="dcterms:W3CDTF">2024-09-23T08:57:58Z</dcterms:modified>
</cp:coreProperties>
</file>