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4" r:id="rId6"/>
    <p:sldId id="261" r:id="rId7"/>
    <p:sldId id="259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r>
              <a:rPr lang="ar-IQ" smtClean="0"/>
              <a:t>في </a:t>
            </a:r>
            <a:r>
              <a:rPr lang="ar-IQ" smtClean="0"/>
              <a:t>تاريخ القانون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 /المحاضرة الرابعة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الدراسي2024-2025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القوانين القديمة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dirty="0"/>
              <a:t/>
            </a:r>
            <a:br>
              <a:rPr lang="ar-IQ" dirty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4400" b="1" dirty="0" smtClean="0"/>
              <a:t>القوانين الشرقية القديمة</a:t>
            </a:r>
          </a:p>
          <a:p>
            <a:pPr marL="109728" indent="0" algn="just">
              <a:buNone/>
            </a:pPr>
            <a:endParaRPr lang="ar-IQ" sz="4400" b="1" dirty="0" smtClean="0"/>
          </a:p>
          <a:p>
            <a:pPr algn="just"/>
            <a:r>
              <a:rPr lang="ar-IQ" sz="4400" b="1" dirty="0" smtClean="0"/>
              <a:t>القوانين الغربية القديمة</a:t>
            </a:r>
            <a:endParaRPr lang="ar-IQ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dirty="0" smtClean="0"/>
              <a:t> </a:t>
            </a:r>
            <a:r>
              <a:rPr lang="ar-IQ" b="1" dirty="0" smtClean="0"/>
              <a:t>القوانين الشرقية القديمة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ar-IQ" sz="3200" dirty="0" smtClean="0"/>
              <a:t> </a:t>
            </a:r>
            <a:r>
              <a:rPr lang="ar-IQ" sz="3600" b="1" dirty="0" smtClean="0"/>
              <a:t>أ- القوانين العراقية القديمة </a:t>
            </a:r>
          </a:p>
          <a:p>
            <a:pPr algn="just">
              <a:buNone/>
            </a:pPr>
            <a:r>
              <a:rPr lang="ar-IQ" sz="3600" b="1" dirty="0" smtClean="0"/>
              <a:t>1- قانون اورنمو</a:t>
            </a:r>
          </a:p>
          <a:p>
            <a:pPr algn="just">
              <a:buNone/>
            </a:pPr>
            <a:r>
              <a:rPr lang="ar-IQ" sz="3600" b="1" dirty="0" smtClean="0"/>
              <a:t>2-قانون بلالاما ملك اشنونا</a:t>
            </a:r>
          </a:p>
          <a:p>
            <a:pPr algn="just">
              <a:buNone/>
            </a:pPr>
            <a:r>
              <a:rPr lang="ar-IQ" sz="3600" b="1" dirty="0" smtClean="0"/>
              <a:t>قانون لبت عشتار ملك ايسن </a:t>
            </a:r>
          </a:p>
          <a:p>
            <a:pPr algn="just">
              <a:buNone/>
            </a:pPr>
            <a:r>
              <a:rPr lang="ar-IQ" sz="3600" b="1" dirty="0" smtClean="0"/>
              <a:t>4- قانون حمورابي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b="1" dirty="0" smtClean="0"/>
              <a:t>ب-القانون الهندي- قانون مانو 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لفظة مانو مثل لفظة فرعون كانت تطلق على الملوك المؤلهين وقد اعتقد الهنود القدماء ان سبعة من الملوك المؤلهين كانوا قد حكموا العالم في الماضي.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415598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ج-القانون المصري القديم- قانون بوخوريس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/>
          <a:lstStyle/>
          <a:p>
            <a:pPr algn="just">
              <a:buNone/>
            </a:pPr>
            <a:r>
              <a:rPr lang="ar-IQ" sz="3600" dirty="0" smtClean="0"/>
              <a:t> </a:t>
            </a:r>
            <a:r>
              <a:rPr lang="ar-IQ" sz="4000" dirty="0" smtClean="0"/>
              <a:t>ينسب هذا القانون الى الملك بوخوريس احد ملوك الاسرة الرابعة والعشرين وقد صدر هذا القانون عام 740 ميلادي </a:t>
            </a:r>
            <a:endParaRPr lang="ar-IQ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b="1" dirty="0" smtClean="0"/>
              <a:t>ثانياً:القوانين الغربية القديمة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sz="4400" b="1" dirty="0" smtClean="0"/>
              <a:t>أ-القوانين اليونانية</a:t>
            </a:r>
          </a:p>
          <a:p>
            <a:pPr marL="109728" indent="0" algn="just">
              <a:buNone/>
            </a:pPr>
            <a:r>
              <a:rPr lang="ar-IQ" sz="4400" b="1" dirty="0" smtClean="0"/>
              <a:t>1-قانون دراكون.</a:t>
            </a:r>
          </a:p>
          <a:p>
            <a:pPr marL="109728" indent="0" algn="just">
              <a:buNone/>
            </a:pPr>
            <a:r>
              <a:rPr lang="ar-IQ" sz="4400" b="1" dirty="0" smtClean="0"/>
              <a:t>2- قانون صولون.</a:t>
            </a:r>
          </a:p>
          <a:p>
            <a:pPr marL="109728" indent="0" algn="just">
              <a:buNone/>
            </a:pPr>
            <a:r>
              <a:rPr lang="ar-IQ" sz="4400" b="1" dirty="0" smtClean="0"/>
              <a:t>ب-القانون الروماني</a:t>
            </a:r>
          </a:p>
          <a:p>
            <a:pPr marL="109728" indent="0" algn="just">
              <a:buNone/>
            </a:pPr>
            <a:r>
              <a:rPr lang="ar-IQ" sz="4400" b="1" dirty="0" smtClean="0"/>
              <a:t>قانون الالواح الاثني عشر </a:t>
            </a:r>
            <a:endParaRPr lang="ar-IQ" sz="4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355</TotalTime>
  <Words>125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حضري</vt:lpstr>
      <vt:lpstr>محاضرات في تاريخ القانون </vt:lpstr>
      <vt:lpstr>القوانين القديمة</vt:lpstr>
      <vt:lpstr> </vt:lpstr>
      <vt:lpstr> القوانين الشرقية القديمة</vt:lpstr>
      <vt:lpstr>ب-القانون الهندي- قانون مانو </vt:lpstr>
      <vt:lpstr>ج-القانون المصري القديم- قانون بوخوريس</vt:lpstr>
      <vt:lpstr>ثانياً:القوانين الغربية القديمة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102</cp:revision>
  <dcterms:created xsi:type="dcterms:W3CDTF">2019-04-14T09:27:59Z</dcterms:created>
  <dcterms:modified xsi:type="dcterms:W3CDTF">2024-09-23T08:59:05Z</dcterms:modified>
</cp:coreProperties>
</file>