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1" autoAdjust="0"/>
  </p:normalViewPr>
  <p:slideViewPr>
    <p:cSldViewPr>
      <p:cViewPr varScale="1">
        <p:scale>
          <a:sx n="82" d="100"/>
          <a:sy n="82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62E81-05D7-497F-B45E-095AADFB94C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A7FA7-CCC3-4D2E-98C5-FDC5D2253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7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Eleventh lecture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the right of </a:t>
            </a:r>
            <a:r>
              <a:rPr lang="en-US" b="1" dirty="0" smtClean="0">
                <a:solidFill>
                  <a:schemeClr val="tx1"/>
                </a:solidFill>
              </a:rPr>
              <a:t>human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kinds of constitutional rights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594601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Constitutional </a:t>
            </a:r>
            <a:r>
              <a:rPr lang="en-US" dirty="0"/>
              <a:t>rights may generally be divided in to three kinds:</a:t>
            </a:r>
          </a:p>
          <a:p>
            <a:r>
              <a:rPr lang="en-US" dirty="0"/>
              <a:t>Personal, political, and economic, social and cultural rights. </a:t>
            </a:r>
          </a:p>
          <a:p>
            <a:pPr algn="r" rtl="1"/>
            <a:r>
              <a:rPr lang="ar-IQ" dirty="0"/>
              <a:t>الحقوق الدستورية تقسم بشكل عام الى ثلاث انواع :حقوق شخصية، سياسية، واقتصادية واجتماعية وثقافية.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2209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What </a:t>
            </a:r>
            <a:r>
              <a:rPr lang="en-US" sz="3600" b="1" dirty="0">
                <a:solidFill>
                  <a:schemeClr val="tx1"/>
                </a:solidFill>
              </a:rPr>
              <a:t>are the kinds of constitutional rights?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</a:t>
            </a:r>
            <a:r>
              <a:rPr lang="en-US" dirty="0"/>
              <a:t>1) Right to life.</a:t>
            </a:r>
          </a:p>
          <a:p>
            <a:r>
              <a:rPr lang="en-US" dirty="0"/>
              <a:t>(2) Right to protect against </a:t>
            </a:r>
            <a:r>
              <a:rPr lang="en-US" dirty="0" err="1"/>
              <a:t>salvery</a:t>
            </a:r>
            <a:r>
              <a:rPr lang="en-US" dirty="0"/>
              <a:t> and forced </a:t>
            </a:r>
            <a:r>
              <a:rPr lang="en-US" dirty="0" err="1"/>
              <a:t>labour</a:t>
            </a:r>
            <a:r>
              <a:rPr lang="en-US" dirty="0"/>
              <a:t>.</a:t>
            </a:r>
          </a:p>
          <a:p>
            <a:r>
              <a:rPr lang="en-US" dirty="0"/>
              <a:t>(4) Right to protect against arbitrary </a:t>
            </a:r>
            <a:r>
              <a:rPr lang="en-US" dirty="0" err="1"/>
              <a:t>detantion</a:t>
            </a:r>
            <a:r>
              <a:rPr lang="en-US" dirty="0"/>
              <a:t>.</a:t>
            </a:r>
          </a:p>
          <a:p>
            <a:r>
              <a:rPr lang="en-US" dirty="0"/>
              <a:t>(E) Protection against an ex-post - facto law.</a:t>
            </a:r>
          </a:p>
          <a:p>
            <a:r>
              <a:rPr lang="en-US" dirty="0"/>
              <a:t>(6) Right to freedom of movement and residence.</a:t>
            </a:r>
          </a:p>
          <a:p>
            <a:r>
              <a:rPr lang="en-US" dirty="0"/>
              <a:t>(7) Right to respect for private life </a:t>
            </a:r>
          </a:p>
          <a:p>
            <a:pPr algn="r" rtl="1"/>
            <a:r>
              <a:rPr lang="en-US" dirty="0"/>
              <a:t>(1) </a:t>
            </a:r>
            <a:r>
              <a:rPr lang="ar-IQ" dirty="0"/>
              <a:t>الحق في الحياة.</a:t>
            </a:r>
          </a:p>
          <a:p>
            <a:pPr algn="r" rtl="1"/>
            <a:r>
              <a:rPr lang="ar-IQ" dirty="0"/>
              <a:t>(2) الحق في الحماية من الرق والعمل القسري.</a:t>
            </a:r>
          </a:p>
          <a:p>
            <a:pPr algn="r" rtl="1"/>
            <a:r>
              <a:rPr lang="ar-IQ" dirty="0"/>
              <a:t>(4) الحق في الحماية من الاعتقال التعسفي.</a:t>
            </a:r>
          </a:p>
          <a:p>
            <a:pPr algn="r" rtl="1"/>
            <a:r>
              <a:rPr lang="ar-IQ" dirty="0"/>
              <a:t> (6) الحق في حرية التنقل والإقامة.</a:t>
            </a:r>
          </a:p>
          <a:p>
            <a:pPr algn="r" rtl="1"/>
            <a:r>
              <a:rPr lang="ar-IQ" dirty="0"/>
              <a:t>(7) الحق في احترام الحياة الخاصة 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38328"/>
            <a:ext cx="8382000" cy="187147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Personal, rights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ar-IQ" b="1" dirty="0" smtClean="0">
                <a:solidFill>
                  <a:schemeClr val="tx1"/>
                </a:solidFill>
              </a:rPr>
              <a:t/>
            </a:r>
            <a:br>
              <a:rPr lang="ar-IQ" b="1" dirty="0" smtClean="0">
                <a:solidFill>
                  <a:schemeClr val="tx1"/>
                </a:solidFill>
              </a:rPr>
            </a:br>
            <a:r>
              <a:rPr lang="ar-IQ" b="1" dirty="0" smtClean="0">
                <a:solidFill>
                  <a:schemeClr val="tx1"/>
                </a:solidFill>
              </a:rPr>
              <a:t>الحقوق الشخصية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8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These </a:t>
            </a:r>
            <a:r>
              <a:rPr lang="en-US" dirty="0"/>
              <a:t>rights comprise the following:-</a:t>
            </a:r>
          </a:p>
          <a:p>
            <a:r>
              <a:rPr lang="en-US" dirty="0"/>
              <a:t>(A) Equality before the courts and tribunals.</a:t>
            </a:r>
          </a:p>
          <a:p>
            <a:r>
              <a:rPr lang="en-US" dirty="0"/>
              <a:t>(B) Right to a fair and public hearing by a </a:t>
            </a:r>
            <a:r>
              <a:rPr lang="en-US" dirty="0" err="1"/>
              <a:t>compstent</a:t>
            </a:r>
            <a:r>
              <a:rPr lang="en-US" dirty="0"/>
              <a:t> independent and impartial court established by law.</a:t>
            </a:r>
          </a:p>
          <a:p>
            <a:r>
              <a:rPr lang="en-US" dirty="0"/>
              <a:t>(C) everyone charged with, a criminal offence to be</a:t>
            </a:r>
          </a:p>
          <a:p>
            <a:r>
              <a:rPr lang="en-US" dirty="0"/>
              <a:t>presumed innocent until proved guilty according to law.</a:t>
            </a:r>
          </a:p>
          <a:p>
            <a:r>
              <a:rPr lang="en-US" dirty="0"/>
              <a:t>D) The right of </a:t>
            </a:r>
            <a:r>
              <a:rPr lang="en-US" dirty="0" err="1"/>
              <a:t>defence</a:t>
            </a:r>
            <a:r>
              <a:rPr lang="en-US" dirty="0"/>
              <a:t>.</a:t>
            </a:r>
          </a:p>
          <a:p>
            <a:pPr algn="r" rtl="1"/>
            <a:r>
              <a:rPr lang="ar-IQ" dirty="0"/>
              <a:t>وتتألف هذه الحقوق من  .</a:t>
            </a:r>
          </a:p>
          <a:p>
            <a:pPr algn="r" rtl="1"/>
            <a:r>
              <a:rPr lang="ar-IQ" dirty="0"/>
              <a:t>أ) المساواة أمام المحاكم والهيئات القضائية.</a:t>
            </a:r>
          </a:p>
          <a:p>
            <a:pPr algn="r" rtl="1"/>
            <a:r>
              <a:rPr lang="ar-IQ" dirty="0"/>
              <a:t>ب) الحق في محاكمة عادلة وعلنية من قبل هيئة مستقلة تمامًا -محكمة نزيهة ونزيهة منشأة بموجب القانون.</a:t>
            </a:r>
          </a:p>
          <a:p>
            <a:pPr algn="r" rtl="1"/>
            <a:r>
              <a:rPr lang="ar-IQ" dirty="0"/>
              <a:t>ح) كل متهم  بجريمة جنائية يعتبر بريئا حتى تثبت إدانته قانونا.</a:t>
            </a:r>
          </a:p>
          <a:p>
            <a:pPr algn="r" rtl="1"/>
            <a:r>
              <a:rPr lang="ar-IQ" dirty="0"/>
              <a:t>د) الحق الدفاع.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38328"/>
            <a:ext cx="8305800" cy="21000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What are the personal rights before the court?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830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714</TotalTime>
  <Words>291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Eleventh lecture the right of human  kinds of constitutional rights</vt:lpstr>
      <vt:lpstr>What are the kinds of constitutional rights? </vt:lpstr>
      <vt:lpstr>the Personal, rights: الحقوق الشخصية </vt:lpstr>
      <vt:lpstr>What are the personal rights before the court?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56</cp:revision>
  <dcterms:created xsi:type="dcterms:W3CDTF">2023-10-19T13:04:37Z</dcterms:created>
  <dcterms:modified xsi:type="dcterms:W3CDTF">2023-11-10T15:07:54Z</dcterms:modified>
</cp:coreProperties>
</file>