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20EDB95-C1D3-416E-8BCF-EDADE3824308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8DDA03-88EA-415A-BA22-89850270B9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795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DA03-88EA-415A-BA22-89850270B9FC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975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58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7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109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113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62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55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555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196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680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712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397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7E21-0E9D-4B10-8BEF-402A94CD75DD}" type="datetimeFigureOut">
              <a:rPr lang="ar-IQ" smtClean="0"/>
              <a:t>20/04/1442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7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1268760"/>
            <a:ext cx="6264696" cy="122413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 smtClean="0">
                <a:ea typeface="Calibri"/>
                <a:cs typeface="Arial"/>
              </a:rPr>
              <a:t>خصائص </a:t>
            </a:r>
            <a:r>
              <a:rPr lang="ar-IQ" sz="3600" b="1" dirty="0" smtClean="0">
                <a:ea typeface="Calibri"/>
                <a:cs typeface="Arial"/>
              </a:rPr>
              <a:t>القانون الاداري </a:t>
            </a:r>
            <a:endParaRPr lang="en-US" sz="3600" dirty="0">
              <a:ea typeface="Calibri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636912"/>
            <a:ext cx="6400800" cy="3600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800" b="1" dirty="0">
                <a:solidFill>
                  <a:schemeClr val="tx1"/>
                </a:solidFill>
                <a:ea typeface="Calibri"/>
              </a:rPr>
              <a:t> </a:t>
            </a:r>
            <a:r>
              <a:rPr lang="ar-IQ" sz="1800" b="1" dirty="0" smtClean="0">
                <a:solidFill>
                  <a:schemeClr val="tx1"/>
                </a:solidFill>
                <a:ea typeface="Calibri"/>
              </a:rPr>
              <a:t>يتميز القانون الاداري بجملة خصائص تميزه عن باقي فروع القانون الاخرى وهي كما يأتي :-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6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1- القانون الاداري من حيث النشأة 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2- القانون الاداري غير مقنن 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3- القانون الاداري قانون قضائي 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4- القانون الاداري قانون مرن وسريع التطور 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1400" dirty="0">
              <a:solidFill>
                <a:schemeClr val="tx1"/>
              </a:solidFill>
              <a:ea typeface="Calibri"/>
              <a:cs typeface="Arial"/>
            </a:endParaRPr>
          </a:p>
          <a:p>
            <a:pPr algn="just"/>
            <a:endParaRPr lang="ar-IQ" sz="1400" dirty="0"/>
          </a:p>
        </p:txBody>
      </p:sp>
    </p:spTree>
    <p:extLst>
      <p:ext uri="{BB962C8B-B14F-4D97-AF65-F5344CB8AC3E}">
        <p14:creationId xmlns:p14="http://schemas.microsoft.com/office/powerpoint/2010/main" val="182436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381642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ar-IQ" sz="2000" b="1" dirty="0" smtClean="0"/>
              <a:t>اسباب اتساع مجالات الوظيفة الادارية هي :-</a:t>
            </a:r>
          </a:p>
          <a:p>
            <a:pPr marL="0" indent="0" algn="ctr">
              <a:lnSpc>
                <a:spcPct val="150000"/>
              </a:lnSpc>
              <a:buNone/>
            </a:pPr>
            <a:endParaRPr lang="ar-IQ" sz="2000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ar-IQ" sz="1600" dirty="0" smtClean="0"/>
              <a:t>1- ظروف الحرب 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ar-IQ" sz="1600" dirty="0" smtClean="0"/>
              <a:t>2- تطور وظيفة الدولة واتساع تدخلها في الحياة الاقتصادية والاجتماعية 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ar-IQ" sz="1600" dirty="0" smtClean="0"/>
              <a:t>3- التقدم العلمي 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ar-IQ" sz="1600" dirty="0" smtClean="0"/>
              <a:t>4- تزايد السكان 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ar-IQ" sz="1600" dirty="0" smtClean="0"/>
              <a:t>5- تحسن احوال الموظفين أو العاملين في الجهاز الحكومي 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ar-IQ" sz="1400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ar-IQ" sz="1400" b="1" dirty="0" smtClean="0"/>
              <a:t>الرجوع الى الكتاب لقراءة هذه النقاط . ص 37 – 41 </a:t>
            </a:r>
            <a:endParaRPr lang="ar-IQ" sz="1400" b="1" dirty="0"/>
          </a:p>
        </p:txBody>
      </p:sp>
    </p:spTree>
    <p:extLst>
      <p:ext uri="{BB962C8B-B14F-4D97-AF65-F5344CB8AC3E}">
        <p14:creationId xmlns:p14="http://schemas.microsoft.com/office/powerpoint/2010/main" val="1107779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98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خصائص القانون الاداري 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الـتـعـريـف بـظـاهــرة الـفـسـاد</dc:title>
  <dc:creator>DR.Ahmed Saker 2O11</dc:creator>
  <cp:lastModifiedBy>DR.Ahmed Saker 2O11</cp:lastModifiedBy>
  <cp:revision>15</cp:revision>
  <dcterms:created xsi:type="dcterms:W3CDTF">2019-03-10T17:06:17Z</dcterms:created>
  <dcterms:modified xsi:type="dcterms:W3CDTF">2020-12-05T11:33:30Z</dcterms:modified>
</cp:coreProperties>
</file>