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3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696200" cy="2286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First </a:t>
            </a:r>
            <a:r>
              <a:rPr lang="en-US" b="1" dirty="0" smtClean="0">
                <a:solidFill>
                  <a:schemeClr val="tx1"/>
                </a:solidFill>
              </a:rPr>
              <a:t> lecture</a:t>
            </a:r>
            <a:r>
              <a:rPr lang="en-US" b="1" dirty="0" smtClean="0">
                <a:solidFill>
                  <a:schemeClr val="tx1"/>
                </a:solidFill>
              </a:rPr>
              <a:t/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Definition </a:t>
            </a:r>
            <a:r>
              <a:rPr lang="en-US" b="1" dirty="0" smtClean="0">
                <a:solidFill>
                  <a:schemeClr val="tx1"/>
                </a:solidFill>
              </a:rPr>
              <a:t>of </a:t>
            </a:r>
            <a:r>
              <a:rPr lang="en-US" b="1" dirty="0" smtClean="0">
                <a:solidFill>
                  <a:schemeClr val="tx1"/>
                </a:solidFill>
              </a:rPr>
              <a:t>Constitution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581400"/>
            <a:ext cx="6553200" cy="1524000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tx1"/>
                </a:solidFill>
              </a:rPr>
              <a:t>Phd.ayaat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mohammed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saud</a:t>
            </a:r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60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077200" cy="48006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 What is the Definition of Constitution? Or(talk about or explain) 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The term «Constitution» is used in three different senses:-</a:t>
            </a:r>
            <a:r>
              <a:rPr lang="ar-IQ" b="1" dirty="0" smtClean="0">
                <a:solidFill>
                  <a:schemeClr val="tx1"/>
                </a:solidFill>
              </a:rPr>
              <a:t>مصطلح الدستور يستخدم للاشارة الى ثلاث معاني مختلفة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First it is used to denote the collection of rules which establish and regulate the government of a country.</a:t>
            </a:r>
            <a:endParaRPr lang="ar-IQ" b="1" dirty="0" smtClean="0">
              <a:solidFill>
                <a:schemeClr val="tx1"/>
              </a:solidFill>
            </a:endParaRPr>
          </a:p>
          <a:p>
            <a:r>
              <a:rPr lang="ar-IQ" b="1" dirty="0" smtClean="0">
                <a:solidFill>
                  <a:schemeClr val="tx1"/>
                </a:solidFill>
              </a:rPr>
              <a:t>الاول يستخدم للاشارة الى مجموعة القواعد التي تؤسس وتنظم حكومة البلد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Second, it is used to mean a document having a special legal sanctity which sets out the framework and the principal functions of organs of government of a state.</a:t>
            </a:r>
            <a:endParaRPr lang="ar-IQ" b="1" dirty="0" smtClean="0">
              <a:solidFill>
                <a:schemeClr val="tx1"/>
              </a:solidFill>
            </a:endParaRPr>
          </a:p>
          <a:p>
            <a:r>
              <a:rPr lang="ar-IQ" b="1" dirty="0" smtClean="0">
                <a:solidFill>
                  <a:schemeClr val="tx1"/>
                </a:solidFill>
              </a:rPr>
              <a:t>الثاني يعني انه وثيقة لها قدسية خاصة التي تضع الاطار العام للوظائف الاساسية لاجهزة الحكومة في الدولة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Third, the word «constitution»&gt; is sometimes under stood as the fundamental law of a state establishing the basic principles and forms of social and state structure the basis of legal status of citizens and the system of state organs. –</a:t>
            </a:r>
            <a:endParaRPr lang="ar-IQ" b="1" dirty="0" smtClean="0">
              <a:solidFill>
                <a:schemeClr val="tx1"/>
              </a:solidFill>
            </a:endParaRPr>
          </a:p>
          <a:p>
            <a:r>
              <a:rPr lang="ar-IQ" b="1" dirty="0" smtClean="0">
                <a:solidFill>
                  <a:schemeClr val="tx1"/>
                </a:solidFill>
              </a:rPr>
              <a:t>الثالث :- كلمة الدستور تفهم احيانا على انها القانون الاساسي للدولة تؤسس المبادئ الاساسية وتوضح او (تشكل) البناء الاساسي الاجتماعي والقانوني للدولة والوضع القانوني للمواطنين ونظام اجهزة الدولة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Definition of Constitution</a:t>
            </a:r>
            <a:r>
              <a:rPr lang="ar-IQ" dirty="0" smtClean="0">
                <a:solidFill>
                  <a:schemeClr val="tx1"/>
                </a:solidFill>
              </a:rPr>
              <a:t/>
            </a:r>
            <a:br>
              <a:rPr lang="ar-IQ" dirty="0" smtClean="0">
                <a:solidFill>
                  <a:schemeClr val="tx1"/>
                </a:solidFill>
              </a:rPr>
            </a:br>
            <a:r>
              <a:rPr lang="ar-IQ" dirty="0" smtClean="0">
                <a:solidFill>
                  <a:schemeClr val="tx1"/>
                </a:solidFill>
              </a:rPr>
              <a:t>تعريف الدستور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77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130</TotalTime>
  <Words>195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Waveform</vt:lpstr>
      <vt:lpstr>First  lecture Definition of Constitution</vt:lpstr>
      <vt:lpstr>Definition of Constitution تعريف الدستور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Constitutional law</dc:title>
  <dc:creator>Ameer</dc:creator>
  <cp:lastModifiedBy>Ameer</cp:lastModifiedBy>
  <cp:revision>16</cp:revision>
  <dcterms:created xsi:type="dcterms:W3CDTF">2023-10-19T13:04:37Z</dcterms:created>
  <dcterms:modified xsi:type="dcterms:W3CDTF">2023-11-10T14:20:05Z</dcterms:modified>
</cp:coreProperties>
</file>