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31" autoAdjust="0"/>
  </p:normalViewPr>
  <p:slideViewPr>
    <p:cSldViewPr>
      <p:cViewPr varScale="1">
        <p:scale>
          <a:sx n="82" d="100"/>
          <a:sy n="82" d="100"/>
        </p:scale>
        <p:origin x="-100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62E81-05D7-497F-B45E-095AADFB94C2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FA7FA7-CCC3-4D2E-98C5-FDC5D22537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57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2003598-184E-43EC-8817-650F06C3E095}" type="datetimeFigureOut">
              <a:rPr lang="en-US" smtClean="0"/>
              <a:t>11/10/2023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D227804-2157-4294-A00D-902B53EF6FF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696200" cy="2286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Fourth lecture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making  </a:t>
            </a:r>
            <a:r>
              <a:rPr lang="en-US" b="1" dirty="0">
                <a:solidFill>
                  <a:schemeClr val="tx1"/>
                </a:solidFill>
              </a:rPr>
              <a:t>of constitution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581400"/>
            <a:ext cx="6553200" cy="1524000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Phd.ayaat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mohammed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saud</a:t>
            </a:r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60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IQ" dirty="0" smtClean="0"/>
              <a:t>ماهي </a:t>
            </a:r>
            <a:r>
              <a:rPr lang="ar-IQ" dirty="0"/>
              <a:t>طرق وضع الدستور</a:t>
            </a:r>
          </a:p>
          <a:p>
            <a:endParaRPr lang="ar-IQ" dirty="0"/>
          </a:p>
          <a:p>
            <a:pPr marL="0" indent="0">
              <a:buNone/>
            </a:pPr>
            <a:r>
              <a:rPr lang="ar-IQ" dirty="0" smtClean="0"/>
              <a:t>1-</a:t>
            </a:r>
            <a:r>
              <a:rPr lang="ar-IQ" dirty="0"/>
              <a:t>	</a:t>
            </a:r>
            <a:r>
              <a:rPr lang="en-US" dirty="0"/>
              <a:t>Emergence of new stat </a:t>
            </a:r>
            <a:r>
              <a:rPr lang="ar-IQ" dirty="0"/>
              <a:t>نشوء دولة جديدة</a:t>
            </a:r>
          </a:p>
          <a:p>
            <a:r>
              <a:rPr lang="ar-IQ" dirty="0"/>
              <a:t>2-	</a:t>
            </a:r>
            <a:r>
              <a:rPr lang="en-US" dirty="0"/>
              <a:t>Change of political regime </a:t>
            </a:r>
            <a:r>
              <a:rPr lang="ar-IQ" dirty="0"/>
              <a:t>تغيير النظام السياسي </a:t>
            </a:r>
          </a:p>
          <a:p>
            <a:r>
              <a:rPr lang="ar-IQ" dirty="0"/>
              <a:t>3-	</a:t>
            </a:r>
            <a:r>
              <a:rPr lang="en-US" dirty="0"/>
              <a:t>Constituent power </a:t>
            </a:r>
            <a:r>
              <a:rPr lang="ar-IQ" dirty="0"/>
              <a:t>السلطة التأسيسية</a:t>
            </a:r>
          </a:p>
          <a:p>
            <a:r>
              <a:rPr lang="ar-IQ" dirty="0"/>
              <a:t>4-	</a:t>
            </a:r>
            <a:r>
              <a:rPr lang="en-US" dirty="0"/>
              <a:t>By grant </a:t>
            </a:r>
            <a:r>
              <a:rPr lang="ar-IQ" dirty="0"/>
              <a:t>بطريقة المنحة</a:t>
            </a:r>
          </a:p>
          <a:p>
            <a:r>
              <a:rPr lang="ar-IQ" dirty="0"/>
              <a:t>5-	</a:t>
            </a:r>
            <a:r>
              <a:rPr lang="en-US" dirty="0"/>
              <a:t>Contract theory </a:t>
            </a:r>
            <a:r>
              <a:rPr lang="ar-IQ" dirty="0"/>
              <a:t>نظرية العقد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338328"/>
            <a:ext cx="8686800" cy="270967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What are the methods of making constitution? Account and explain just one.</a:t>
            </a:r>
            <a:br>
              <a:rPr lang="en-US" sz="3600" b="1" dirty="0">
                <a:solidFill>
                  <a:schemeClr val="tx1"/>
                </a:solidFill>
              </a:rPr>
            </a:b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678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Talk about Change of political regime as method to make constitution  </a:t>
            </a:r>
          </a:p>
          <a:p>
            <a:pPr algn="r" rtl="1"/>
            <a:r>
              <a:rPr lang="ar-IQ" dirty="0" smtClean="0"/>
              <a:t>تكلم </a:t>
            </a:r>
            <a:r>
              <a:rPr lang="ar-IQ" dirty="0"/>
              <a:t>عن تغيير النظام السياسي كطريقة </a:t>
            </a:r>
            <a:r>
              <a:rPr lang="ar-IQ" dirty="0" smtClean="0"/>
              <a:t>لوضع</a:t>
            </a:r>
            <a:r>
              <a:rPr lang="en-US" dirty="0" smtClean="0"/>
              <a:t> </a:t>
            </a:r>
            <a:r>
              <a:rPr lang="ar-IQ" dirty="0" smtClean="0"/>
              <a:t>  الدستور</a:t>
            </a:r>
            <a:endParaRPr lang="ar-IQ" dirty="0"/>
          </a:p>
          <a:p>
            <a:endParaRPr lang="ar-IQ" dirty="0"/>
          </a:p>
          <a:p>
            <a:r>
              <a:rPr lang="en-US" dirty="0"/>
              <a:t>Change of political regime:-  A change of an existing political regime by a revolution or a coup </a:t>
            </a:r>
            <a:r>
              <a:rPr lang="en-US" dirty="0" err="1"/>
              <a:t>de'tat</a:t>
            </a:r>
            <a:r>
              <a:rPr lang="en-US" dirty="0"/>
              <a:t> is usually followed by a change of the constitution. But the new authority may retain, wholly or partly.</a:t>
            </a:r>
          </a:p>
          <a:p>
            <a:endParaRPr lang="en-US" dirty="0"/>
          </a:p>
          <a:p>
            <a:pPr algn="r" rtl="1"/>
            <a:r>
              <a:rPr lang="ar-IQ" dirty="0"/>
              <a:t>تغيير النظام السياسي:-  عادة ما يستتبع تغيير النظام السياسي القائم سواء  بالثورة أو بالانقلاب تغيير الدستور. ولكن  من الممكن للسلطة الجديدة الابقاء على الدستور، كليًا أو جزئيًا.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717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653</TotalTime>
  <Words>115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Waveform</vt:lpstr>
      <vt:lpstr>Fourth lecture making  of constitution</vt:lpstr>
      <vt:lpstr>What are the methods of making constitution? Account and explain just one.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Constitutional law</dc:title>
  <dc:creator>Ameer</dc:creator>
  <cp:lastModifiedBy>Ameer</cp:lastModifiedBy>
  <cp:revision>45</cp:revision>
  <dcterms:created xsi:type="dcterms:W3CDTF">2023-10-19T13:04:37Z</dcterms:created>
  <dcterms:modified xsi:type="dcterms:W3CDTF">2023-11-10T14:32:33Z</dcterms:modified>
</cp:coreProperties>
</file>