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93E4A-E25E-40FF-A46B-BE87AB004A68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0A9DE-2CC5-4CB7-9DB3-780609D0E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19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93E4A-E25E-40FF-A46B-BE87AB004A68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0A9DE-2CC5-4CB7-9DB3-780609D0E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93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93E4A-E25E-40FF-A46B-BE87AB004A68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0A9DE-2CC5-4CB7-9DB3-780609D0E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502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93E4A-E25E-40FF-A46B-BE87AB004A68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0A9DE-2CC5-4CB7-9DB3-780609D0E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241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93E4A-E25E-40FF-A46B-BE87AB004A68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0A9DE-2CC5-4CB7-9DB3-780609D0E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135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93E4A-E25E-40FF-A46B-BE87AB004A68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0A9DE-2CC5-4CB7-9DB3-780609D0E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350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93E4A-E25E-40FF-A46B-BE87AB004A68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0A9DE-2CC5-4CB7-9DB3-780609D0E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751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93E4A-E25E-40FF-A46B-BE87AB004A68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0A9DE-2CC5-4CB7-9DB3-780609D0E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646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93E4A-E25E-40FF-A46B-BE87AB004A68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0A9DE-2CC5-4CB7-9DB3-780609D0E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853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93E4A-E25E-40FF-A46B-BE87AB004A68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0A9DE-2CC5-4CB7-9DB3-780609D0E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512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93E4A-E25E-40FF-A46B-BE87AB004A68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0A9DE-2CC5-4CB7-9DB3-780609D0E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196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93E4A-E25E-40FF-A46B-BE87AB004A68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90A9DE-2CC5-4CB7-9DB3-780609D0E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168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04800"/>
            <a:ext cx="7772400" cy="1676400"/>
          </a:xfrm>
        </p:spPr>
        <p:txBody>
          <a:bodyPr>
            <a:normAutofit fontScale="90000"/>
          </a:bodyPr>
          <a:lstStyle/>
          <a:p>
            <a:r>
              <a:rPr lang="en-US" dirty="0"/>
              <a:t>COMPARING THE LAW OF PROPERTY-DIVISION </a:t>
            </a:r>
            <a:r>
              <a:rPr lang="en-US" dirty="0" smtClean="0"/>
              <a:t>OFOWNERSHIP</a:t>
            </a:r>
            <a:r>
              <a:rPr lang="en-US" dirty="0"/>
              <a:t>, USUFRUCTS, AND SERVITUDES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676400"/>
            <a:ext cx="7772400" cy="4648200"/>
          </a:xfrm>
        </p:spPr>
        <p:txBody>
          <a:bodyPr>
            <a:noAutofit/>
          </a:bodyPr>
          <a:lstStyle/>
          <a:p>
            <a:pPr algn="l"/>
            <a:r>
              <a:rPr lang="en-US" dirty="0">
                <a:solidFill>
                  <a:schemeClr val="tx1"/>
                </a:solidFill>
              </a:rPr>
              <a:t>INTRODUCTION</a:t>
            </a:r>
            <a:r>
              <a:rPr lang="en-US" dirty="0" smtClean="0">
                <a:solidFill>
                  <a:schemeClr val="tx1"/>
                </a:solidFill>
              </a:rPr>
              <a:t>:</a:t>
            </a:r>
          </a:p>
          <a:p>
            <a:pPr algn="just"/>
            <a:r>
              <a:rPr lang="en-US" dirty="0" smtClean="0">
                <a:solidFill>
                  <a:srgbClr val="FF0000"/>
                </a:solidFill>
              </a:rPr>
              <a:t>Q : Enumerate types of property under modern Civil Codes?</a:t>
            </a:r>
            <a:endParaRPr lang="en-US" dirty="0">
              <a:solidFill>
                <a:srgbClr val="FF0000"/>
              </a:solidFill>
            </a:endParaRPr>
          </a:p>
          <a:p>
            <a:pPr algn="l"/>
            <a:r>
              <a:rPr lang="en-US" dirty="0">
                <a:solidFill>
                  <a:schemeClr val="tx1"/>
                </a:solidFill>
              </a:rPr>
              <a:t>The traditional civilian regime of property law is a distinctive and highly stylized system of property ownership. </a:t>
            </a:r>
          </a:p>
        </p:txBody>
      </p:sp>
    </p:spTree>
    <p:extLst>
      <p:ext uri="{BB962C8B-B14F-4D97-AF65-F5344CB8AC3E}">
        <p14:creationId xmlns:p14="http://schemas.microsoft.com/office/powerpoint/2010/main" val="517844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COMPARING THE LAW OF PROPERTY-DIVISION OFOWNERSHIP, USUFRUCTS, AND SERVITUDES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Originating with Roman property concepts, traditional civilian doctrine recognizes different distinctions in kinds of property: public and private; corporeal and incorporeal; movable and immovable. Further, traditional civil law recognizes only one scheme of property division, dividing ownership conceptually into "</a:t>
            </a:r>
            <a:r>
              <a:rPr lang="en-US" dirty="0" err="1"/>
              <a:t>usus</a:t>
            </a:r>
            <a:r>
              <a:rPr lang="en-US" dirty="0"/>
              <a:t> (use),</a:t>
            </a:r>
            <a:r>
              <a:rPr lang="en-US" dirty="0" err="1"/>
              <a:t>fructus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/>
              <a:t>fruits), and </a:t>
            </a:r>
            <a:r>
              <a:rPr lang="en-US" dirty="0" err="1"/>
              <a:t>abusus</a:t>
            </a:r>
            <a:r>
              <a:rPr lang="en-US" dirty="0"/>
              <a:t> (the right to sell or otherwise dispose of property)."</a:t>
            </a:r>
          </a:p>
        </p:txBody>
      </p:sp>
    </p:spTree>
    <p:extLst>
      <p:ext uri="{BB962C8B-B14F-4D97-AF65-F5344CB8AC3E}">
        <p14:creationId xmlns:p14="http://schemas.microsoft.com/office/powerpoint/2010/main" val="577770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COMPARING THE LAW OF PROPERTY-DIVISION OFOWNERSHIP, USUFRUCTS, AND SERVITUDES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This conception of the proper division of property gives rise to the characteristically civilian property device called usufruct which allows a person to use and enjoy the fruits of a thing without giving that person the ability to dispose of it-the ownership of the </a:t>
            </a:r>
            <a:r>
              <a:rPr lang="en-US" dirty="0" err="1"/>
              <a:t>usus</a:t>
            </a:r>
            <a:r>
              <a:rPr lang="en-US" dirty="0"/>
              <a:t> and the </a:t>
            </a:r>
            <a:r>
              <a:rPr lang="en-US" dirty="0" err="1"/>
              <a:t>fructus</a:t>
            </a:r>
            <a:r>
              <a:rPr lang="en-US" dirty="0"/>
              <a:t> without the </a:t>
            </a:r>
            <a:r>
              <a:rPr lang="en-US" dirty="0" err="1"/>
              <a:t>abusus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47425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11362"/>
          </a:xfrm>
        </p:spPr>
        <p:txBody>
          <a:bodyPr>
            <a:normAutofit fontScale="90000"/>
          </a:bodyPr>
          <a:lstStyle/>
          <a:p>
            <a:r>
              <a:rPr lang="en-US" dirty="0"/>
              <a:t>COMPARING THE LAW OF PROPERTY-DIVISION OFOWNERSHIP, USUFRUCTS, AND SERVITUDES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Q : Define the meaning of </a:t>
            </a:r>
            <a:r>
              <a:rPr lang="en-US" dirty="0"/>
              <a:t>servitudes </a:t>
            </a:r>
            <a:r>
              <a:rPr lang="en-US" dirty="0" smtClean="0"/>
              <a:t>?</a:t>
            </a:r>
          </a:p>
          <a:p>
            <a:pPr algn="just"/>
            <a:r>
              <a:rPr lang="en-US" dirty="0" smtClean="0"/>
              <a:t>Another </a:t>
            </a:r>
            <a:r>
              <a:rPr lang="en-US" dirty="0"/>
              <a:t>identifying characteristic of civil law property is the concept of servitudes or a benefit for one piece of one estate over another to permit the exercise of some power, including a right of passage. This concept, like the term itself, dates back to ancient Rome. Its origins are derived from the Latin term </a:t>
            </a:r>
            <a:r>
              <a:rPr lang="en-US" dirty="0" err="1"/>
              <a:t>servus</a:t>
            </a:r>
            <a:r>
              <a:rPr lang="en-US" dirty="0"/>
              <a:t>, meaning slave-originally applicable to the relationship between a master and serf.69 Though the concept has changed to apply only to </a:t>
            </a:r>
            <a:r>
              <a:rPr lang="en-US" dirty="0" err="1"/>
              <a:t>servient</a:t>
            </a:r>
            <a:r>
              <a:rPr lang="en-US" dirty="0"/>
              <a:t> and dominant pieces of land, the term remains. </a:t>
            </a:r>
          </a:p>
        </p:txBody>
      </p:sp>
    </p:spTree>
    <p:extLst>
      <p:ext uri="{BB962C8B-B14F-4D97-AF65-F5344CB8AC3E}">
        <p14:creationId xmlns:p14="http://schemas.microsoft.com/office/powerpoint/2010/main" val="5263408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295</Words>
  <Application>Microsoft Office PowerPoint</Application>
  <PresentationFormat>On-screen Show (4:3)</PresentationFormat>
  <Paragraphs>11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COMPARING THE LAW OF PROPERTY-DIVISION OFOWNERSHIP, USUFRUCTS, AND SERVITUDES </vt:lpstr>
      <vt:lpstr>COMPARING THE LAW OF PROPERTY-DIVISION OFOWNERSHIP, USUFRUCTS, AND SERVITUDES </vt:lpstr>
      <vt:lpstr>COMPARING THE LAW OF PROPERTY-DIVISION OFOWNERSHIP, USUFRUCTS, AND SERVITUDES </vt:lpstr>
      <vt:lpstr>COMPARING THE LAW OF PROPERTY-DIVISION OFOWNERSHIP, USUFRUCTS, AND SERVITUDES 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Maher</dc:creator>
  <cp:lastModifiedBy>Maher</cp:lastModifiedBy>
  <cp:revision>3</cp:revision>
  <dcterms:created xsi:type="dcterms:W3CDTF">2022-04-01T08:00:19Z</dcterms:created>
  <dcterms:modified xsi:type="dcterms:W3CDTF">2023-10-30T20:33:00Z</dcterms:modified>
</cp:coreProperties>
</file>