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1" autoAdjust="0"/>
  </p:normalViewPr>
  <p:slideViewPr>
    <p:cSldViewPr>
      <p:cViewPr varScale="1">
        <p:scale>
          <a:sx n="82" d="100"/>
          <a:sy n="82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62E81-05D7-497F-B45E-095AADFB94C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A7FA7-CCC3-4D2E-98C5-FDC5D2253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7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Seventh lecture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Classification  </a:t>
            </a:r>
            <a:r>
              <a:rPr lang="en-US" b="1" dirty="0">
                <a:solidFill>
                  <a:schemeClr val="tx1"/>
                </a:solidFill>
              </a:rPr>
              <a:t>of constitution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594601" cy="4572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is the definition of unwritten Constitution? </a:t>
            </a:r>
          </a:p>
          <a:p>
            <a:pPr algn="l"/>
            <a:r>
              <a:rPr lang="en-US" dirty="0"/>
              <a:t>The constitution, whose rules are formed as a result of habit and repetition in matters related to the system of government and the relationship between authorities, which has gained over time the strength of constitutional custom. </a:t>
            </a:r>
          </a:p>
          <a:p>
            <a:pPr algn="l"/>
            <a:r>
              <a:rPr lang="ar-IQ" dirty="0"/>
              <a:t>الدستور الذي تتكون قواعده نتيجة العادة والتكرار في الشؤون التي تتعلق بنظام الحكم والعلاقة بين السلطات والتي اكتسبت مع الزمن قوة العرف الدستوري</a:t>
            </a:r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What is the definition of unwritten Constitution</a:t>
            </a:r>
            <a:r>
              <a:rPr lang="en-US" sz="3600" b="1" dirty="0" smtClean="0">
                <a:solidFill>
                  <a:schemeClr val="tx1"/>
                </a:solidFill>
              </a:rPr>
              <a:t>? </a:t>
            </a:r>
            <a:r>
              <a:rPr lang="ar-IQ" sz="3600" b="1" dirty="0" smtClean="0">
                <a:solidFill>
                  <a:schemeClr val="tx1"/>
                </a:solidFill>
              </a:rPr>
              <a:t>ماهو الدستور غير المكتوب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 flexible constitution is defined as one that can be changed of amended in the same way that regular laws are amended </a:t>
            </a:r>
          </a:p>
          <a:p>
            <a:r>
              <a:rPr lang="ar-IQ" dirty="0"/>
              <a:t>يعرف الدستور المرن على أنه دستور يمكن تغييره أو تعديله بنفس الطريقة التي  تعدل بها القوانين العادية</a:t>
            </a:r>
            <a:r>
              <a:rPr lang="ar-IQ" dirty="0" smtClean="0"/>
              <a:t>.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1752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the definition of flexible Constitution?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ar-IQ" sz="3200" b="1" dirty="0" smtClean="0">
                <a:solidFill>
                  <a:schemeClr val="tx1"/>
                </a:solidFill>
              </a:rPr>
              <a:t>ماهو الدستور المرن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2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rigid constitution is one which may be amended only by special procedures.</a:t>
            </a:r>
          </a:p>
          <a:p>
            <a:r>
              <a:rPr lang="ar-IQ" dirty="0"/>
              <a:t>الدستور الجامد هو الدستور الذي لا يمكن تعديله إلا بإجراءات خاصة</a:t>
            </a:r>
          </a:p>
          <a:p>
            <a:endParaRPr lang="ar-IQ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38328"/>
            <a:ext cx="8305800" cy="164287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What is the definition of rigid </a:t>
            </a:r>
            <a:r>
              <a:rPr lang="en-US" sz="3600" b="1" dirty="0" smtClean="0">
                <a:solidFill>
                  <a:schemeClr val="tx1"/>
                </a:solidFill>
              </a:rPr>
              <a:t>Constitution?</a:t>
            </a:r>
            <a:r>
              <a:rPr lang="ar-IQ" sz="3600" b="1" dirty="0" smtClean="0">
                <a:solidFill>
                  <a:schemeClr val="tx1"/>
                </a:solidFill>
              </a:rPr>
              <a:t>ماهو تعريف الدستور الجامد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33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672</TotalTime>
  <Words>172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Seventh lecture Classification  of constitution</vt:lpstr>
      <vt:lpstr>What is the definition of unwritten Constitution? ماهو الدستور غير المكتوب  </vt:lpstr>
      <vt:lpstr>What is the definition of flexible Constitution? ماهو الدستور المرن </vt:lpstr>
      <vt:lpstr>What is the definition of rigid Constitution?ماهو تعريف الدستور الجامد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48</cp:revision>
  <dcterms:created xsi:type="dcterms:W3CDTF">2023-10-19T13:04:37Z</dcterms:created>
  <dcterms:modified xsi:type="dcterms:W3CDTF">2023-11-10T15:00:30Z</dcterms:modified>
</cp:coreProperties>
</file>