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>
      <p:cViewPr varScale="1">
        <p:scale>
          <a:sx n="53" d="100"/>
          <a:sy n="53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62E81-05D7-497F-B45E-095AADFB94C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A7FA7-CCC3-4D2E-98C5-FDC5D2253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Sixth </a:t>
            </a:r>
            <a:r>
              <a:rPr lang="en-US" b="1" dirty="0" smtClean="0">
                <a:solidFill>
                  <a:schemeClr val="tx1"/>
                </a:solidFill>
              </a:rPr>
              <a:t>lecture</a:t>
            </a: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Classification  </a:t>
            </a:r>
            <a:r>
              <a:rPr lang="en-US" b="1" dirty="0">
                <a:solidFill>
                  <a:schemeClr val="tx1"/>
                </a:solidFill>
              </a:rPr>
              <a:t>of constitution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594601" cy="4572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What is the Classification of Constitution?</a:t>
            </a:r>
          </a:p>
          <a:p>
            <a:pPr algn="l"/>
            <a:r>
              <a:rPr lang="en-US" dirty="0"/>
              <a:t>There are two classifications of constitution: traditional and modern.</a:t>
            </a:r>
          </a:p>
          <a:p>
            <a:pPr algn="l"/>
            <a:r>
              <a:rPr lang="ar-IQ" dirty="0"/>
              <a:t>هنالك تقسيمان للدساتير التقليدية، والحديثة</a:t>
            </a:r>
          </a:p>
          <a:p>
            <a:pPr algn="l"/>
            <a:r>
              <a:rPr lang="en-US" dirty="0"/>
              <a:t>What is the Traditional classification of Constitution?</a:t>
            </a:r>
          </a:p>
          <a:p>
            <a:pPr algn="l"/>
            <a:r>
              <a:rPr lang="en-US" dirty="0"/>
              <a:t>Traditionally, constitutions are classified in to written and unwritten, and into flexible and rigid.</a:t>
            </a:r>
          </a:p>
          <a:p>
            <a:pPr algn="l"/>
            <a:r>
              <a:rPr lang="ar-IQ" dirty="0"/>
              <a:t>تقليديا تقسم الدساتير الى مكتوبة وغير مكتوبة ومرنة وجامدة</a:t>
            </a:r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4287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is the </a:t>
            </a:r>
            <a:r>
              <a:rPr lang="en-US" dirty="0" smtClean="0">
                <a:solidFill>
                  <a:schemeClr val="tx1"/>
                </a:solidFill>
              </a:rPr>
              <a:t>Classification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Constitution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ماهي تقسيمات الدساتير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r>
              <a:rPr lang="en-US" dirty="0"/>
              <a:t>What is the definition of written ( codified)Constitution?</a:t>
            </a:r>
          </a:p>
          <a:p>
            <a:r>
              <a:rPr lang="en-US" dirty="0"/>
              <a:t>(A) A written, or codified, constitution is one which is set out in a</a:t>
            </a:r>
          </a:p>
          <a:p>
            <a:r>
              <a:rPr lang="en-US" dirty="0"/>
              <a:t>Document or documents nearly all states, except the United Kingdom, have written constitution.</a:t>
            </a:r>
          </a:p>
          <a:p>
            <a:r>
              <a:rPr lang="ar-IQ" dirty="0"/>
              <a:t>الدستور المكتوب أو المدون هو الدستور الذي يوضع في وثيقة معينة أو وثائق متعددة وجميع الدول تقريبًا،، لديها دستور مكتوب، باستثناء المملكة المتحدة.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1752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What is the definition of written ( codified)Constitution</a:t>
            </a:r>
            <a:r>
              <a:rPr lang="en-US" sz="3200" b="1" dirty="0" smtClean="0">
                <a:solidFill>
                  <a:schemeClr val="tx1"/>
                </a:solidFill>
              </a:rPr>
              <a:t>?</a:t>
            </a:r>
            <a:r>
              <a:rPr lang="ar-IQ" sz="3200" b="1" dirty="0" smtClean="0">
                <a:solidFill>
                  <a:schemeClr val="tx1"/>
                </a:solidFill>
              </a:rPr>
              <a:t> ماهو الدستور المكتوب او المقنن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24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666</TotalTime>
  <Words>157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Sixth lecture Classification  of constitution</vt:lpstr>
      <vt:lpstr>What is the Classifications of Constitution?  ماهي تقسيمات الدساتير</vt:lpstr>
      <vt:lpstr>What is the definition of written ( codified)Constitution? ماهو الدستور المكتوب او المقنن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47</cp:revision>
  <dcterms:created xsi:type="dcterms:W3CDTF">2023-10-19T13:04:37Z</dcterms:created>
  <dcterms:modified xsi:type="dcterms:W3CDTF">2023-11-10T14:41:32Z</dcterms:modified>
</cp:coreProperties>
</file>