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258" r:id="rId3"/>
    <p:sldId id="259"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231" autoAdjust="0"/>
  </p:normalViewPr>
  <p:slideViewPr>
    <p:cSldViewPr>
      <p:cViewPr varScale="1">
        <p:scale>
          <a:sx n="82" d="100"/>
          <a:sy n="82" d="100"/>
        </p:scale>
        <p:origin x="-1008"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62E81-05D7-497F-B45E-095AADFB94C2}" type="datetimeFigureOut">
              <a:rPr lang="en-US" smtClean="0"/>
              <a:t>11/10/2023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FA7FA7-CCC3-4D2E-98C5-FDC5D2253761}" type="slidenum">
              <a:rPr lang="en-US" smtClean="0"/>
              <a:t>‹#›</a:t>
            </a:fld>
            <a:endParaRPr lang="en-US"/>
          </a:p>
        </p:txBody>
      </p:sp>
    </p:spTree>
    <p:extLst>
      <p:ext uri="{BB962C8B-B14F-4D97-AF65-F5344CB8AC3E}">
        <p14:creationId xmlns:p14="http://schemas.microsoft.com/office/powerpoint/2010/main" val="1769579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2003598-184E-43EC-8817-650F06C3E095}" type="datetimeFigureOut">
              <a:rPr lang="en-US" smtClean="0"/>
              <a:t>11/10/2023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227804-2157-4294-A00D-902B53EF6FF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003598-184E-43EC-8817-650F06C3E095}" type="datetimeFigureOut">
              <a:rPr lang="en-US" smtClean="0"/>
              <a:t>11/10/2023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227804-2157-4294-A00D-902B53EF6FF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C2003598-184E-43EC-8817-650F06C3E095}" type="datetimeFigureOut">
              <a:rPr lang="en-US" smtClean="0"/>
              <a:t>11/10/2023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227804-2157-4294-A00D-902B53EF6FF3}"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003598-184E-43EC-8817-650F06C3E095}" type="datetimeFigureOut">
              <a:rPr lang="en-US" smtClean="0"/>
              <a:t>11/10/2023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227804-2157-4294-A00D-902B53EF6FF3}"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003598-184E-43EC-8817-650F06C3E095}" type="datetimeFigureOut">
              <a:rPr lang="en-US" smtClean="0"/>
              <a:t>11/10/2023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227804-2157-4294-A00D-902B53EF6FF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C2003598-184E-43EC-8817-650F06C3E095}" type="datetimeFigureOut">
              <a:rPr lang="en-US" smtClean="0"/>
              <a:t>11/10/2023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227804-2157-4294-A00D-902B53EF6FF3}"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2003598-184E-43EC-8817-650F06C3E095}" type="datetimeFigureOut">
              <a:rPr lang="en-US" smtClean="0"/>
              <a:t>11/10/2023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227804-2157-4294-A00D-902B53EF6FF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003598-184E-43EC-8817-650F06C3E095}" type="datetimeFigureOut">
              <a:rPr lang="en-US" smtClean="0"/>
              <a:t>11/10/2023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227804-2157-4294-A00D-902B53EF6FF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C2003598-184E-43EC-8817-650F06C3E095}" type="datetimeFigureOut">
              <a:rPr lang="en-US" smtClean="0"/>
              <a:t>11/10/2023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227804-2157-4294-A00D-902B53EF6FF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2003598-184E-43EC-8817-650F06C3E095}" type="datetimeFigureOut">
              <a:rPr lang="en-US" smtClean="0"/>
              <a:t>11/10/2023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227804-2157-4294-A00D-902B53EF6FF3}"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003598-184E-43EC-8817-650F06C3E095}" type="datetimeFigureOut">
              <a:rPr lang="en-US" smtClean="0"/>
              <a:t>11/10/2023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227804-2157-4294-A00D-902B53EF6FF3}"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C2003598-184E-43EC-8817-650F06C3E095}" type="datetimeFigureOut">
              <a:rPr lang="en-US" smtClean="0"/>
              <a:t>11/10/2023</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4D227804-2157-4294-A00D-902B53EF6FF3}"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696200" cy="2286000"/>
          </a:xfrm>
        </p:spPr>
        <p:txBody>
          <a:bodyPr>
            <a:normAutofit/>
          </a:bodyPr>
          <a:lstStyle/>
          <a:p>
            <a:r>
              <a:rPr lang="en-US" b="1" smtClean="0">
                <a:solidFill>
                  <a:schemeClr val="tx1"/>
                </a:solidFill>
              </a:rPr>
              <a:t>Tenth  </a:t>
            </a:r>
            <a:r>
              <a:rPr lang="en-US" b="1" dirty="0" smtClean="0">
                <a:solidFill>
                  <a:schemeClr val="tx1"/>
                </a:solidFill>
              </a:rPr>
              <a:t>lecture</a:t>
            </a:r>
            <a:br>
              <a:rPr lang="en-US" b="1" dirty="0" smtClean="0">
                <a:solidFill>
                  <a:schemeClr val="tx1"/>
                </a:solidFill>
              </a:rPr>
            </a:br>
            <a:r>
              <a:rPr lang="en-US" b="1" dirty="0">
                <a:solidFill>
                  <a:schemeClr val="tx1"/>
                </a:solidFill>
              </a:rPr>
              <a:t> Constitutional </a:t>
            </a:r>
            <a:r>
              <a:rPr lang="en-US" b="1" dirty="0" smtClean="0">
                <a:solidFill>
                  <a:schemeClr val="tx1"/>
                </a:solidFill>
              </a:rPr>
              <a:t>development</a:t>
            </a:r>
            <a:endParaRPr lang="en-US" b="1" dirty="0">
              <a:solidFill>
                <a:schemeClr val="tx1"/>
              </a:solidFill>
            </a:endParaRPr>
          </a:p>
        </p:txBody>
      </p:sp>
      <p:sp>
        <p:nvSpPr>
          <p:cNvPr id="3" name="Subtitle 2"/>
          <p:cNvSpPr>
            <a:spLocks noGrp="1"/>
          </p:cNvSpPr>
          <p:nvPr>
            <p:ph type="subTitle" idx="1"/>
          </p:nvPr>
        </p:nvSpPr>
        <p:spPr>
          <a:xfrm>
            <a:off x="1219200" y="3581400"/>
            <a:ext cx="6553200" cy="1524000"/>
          </a:xfrm>
        </p:spPr>
        <p:txBody>
          <a:bodyPr/>
          <a:lstStyle/>
          <a:p>
            <a:r>
              <a:rPr lang="en-US" sz="2800" b="1" dirty="0" err="1" smtClean="0">
                <a:solidFill>
                  <a:schemeClr val="tx1"/>
                </a:solidFill>
              </a:rPr>
              <a:t>Phd.ayaat</a:t>
            </a:r>
            <a:r>
              <a:rPr lang="en-US" sz="2800" b="1" dirty="0" smtClean="0">
                <a:solidFill>
                  <a:schemeClr val="tx1"/>
                </a:solidFill>
              </a:rPr>
              <a:t> </a:t>
            </a:r>
            <a:r>
              <a:rPr lang="en-US" sz="2800" b="1" dirty="0" err="1" smtClean="0">
                <a:solidFill>
                  <a:schemeClr val="tx1"/>
                </a:solidFill>
              </a:rPr>
              <a:t>mohammed</a:t>
            </a:r>
            <a:r>
              <a:rPr lang="en-US" sz="2800" b="1" dirty="0" smtClean="0">
                <a:solidFill>
                  <a:schemeClr val="tx1"/>
                </a:solidFill>
              </a:rPr>
              <a:t> </a:t>
            </a:r>
            <a:r>
              <a:rPr lang="en-US" sz="2800" b="1" dirty="0" err="1" smtClean="0">
                <a:solidFill>
                  <a:schemeClr val="tx1"/>
                </a:solidFill>
              </a:rPr>
              <a:t>saud</a:t>
            </a:r>
            <a:endParaRPr lang="en-US" sz="2800" b="1" dirty="0" smtClean="0">
              <a:solidFill>
                <a:schemeClr val="tx1"/>
              </a:solidFill>
            </a:endParaRPr>
          </a:p>
          <a:p>
            <a:r>
              <a:rPr lang="en-US" dirty="0" smtClean="0"/>
              <a:t>  </a:t>
            </a:r>
            <a:endParaRPr lang="en-US" dirty="0"/>
          </a:p>
        </p:txBody>
      </p:sp>
    </p:spTree>
    <p:extLst>
      <p:ext uri="{BB962C8B-B14F-4D97-AF65-F5344CB8AC3E}">
        <p14:creationId xmlns:p14="http://schemas.microsoft.com/office/powerpoint/2010/main" val="42786000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a:t>Following the establishment of the Iraqi state in 1921, King Faisal I announced in his coronation speech on August 23, 1921, that his first action would be to directly hold elections for the council, which, with his advice, would draft a constitution for the country based on the principles of democratic political governments and determine the foundations of its political and social life. The needs of the new government required accelerating the drafting of a constitution in addition to what was stipulated in Article 1 of the Mandate Instrument, and after many consultations and amendments, the constitution of 1925 was enacted.</a:t>
            </a:r>
          </a:p>
        </p:txBody>
      </p:sp>
      <p:sp>
        <p:nvSpPr>
          <p:cNvPr id="3" name="Title 2"/>
          <p:cNvSpPr>
            <a:spLocks noGrp="1"/>
          </p:cNvSpPr>
          <p:nvPr>
            <p:ph type="title"/>
          </p:nvPr>
        </p:nvSpPr>
        <p:spPr/>
        <p:txBody>
          <a:bodyPr/>
          <a:lstStyle/>
          <a:p>
            <a:r>
              <a:rPr lang="en-US" b="1" dirty="0">
                <a:solidFill>
                  <a:schemeClr val="tx1"/>
                </a:solidFill>
              </a:rPr>
              <a:t> the constitution of 1925 </a:t>
            </a:r>
          </a:p>
        </p:txBody>
      </p:sp>
    </p:spTree>
    <p:extLst>
      <p:ext uri="{BB962C8B-B14F-4D97-AF65-F5344CB8AC3E}">
        <p14:creationId xmlns:p14="http://schemas.microsoft.com/office/powerpoint/2010/main" val="3817330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ar-IQ" dirty="0"/>
              <a:t>على أثر تأسيس الدولة العراقية عام 1921، أعلن الملك فيصل الأول في خطاب التتويج الذي القاه في 23 آب 1921، بأن أول عمل سيقوم به هو المباشرة في إجراء انتخابات المجلس الذي سيتولى بمشورته وضع دستور للبلاد يقوم على قواعد الحكومات السياسية الديمقراطية ويعين أسس حياتها السياسية والاجتماعية، إذ أصبحت حاجات الحكم الجديد تتطلب الإسراع بوضع دستور فضلاً عن ما نصت عليه المادة الأولى من صك الانتداب وبعد مشاورات عديدة وتعديلات سن دستور عام 1925</a:t>
            </a:r>
            <a:endParaRPr lang="en-US" dirty="0"/>
          </a:p>
        </p:txBody>
      </p:sp>
      <p:sp>
        <p:nvSpPr>
          <p:cNvPr id="3" name="Title 2"/>
          <p:cNvSpPr>
            <a:spLocks noGrp="1"/>
          </p:cNvSpPr>
          <p:nvPr>
            <p:ph type="title"/>
          </p:nvPr>
        </p:nvSpPr>
        <p:spPr/>
        <p:txBody>
          <a:bodyPr/>
          <a:lstStyle/>
          <a:p>
            <a:r>
              <a:rPr lang="ar-IQ" smtClean="0"/>
              <a:t>دستور 1925</a:t>
            </a:r>
            <a:endParaRPr lang="en-US"/>
          </a:p>
        </p:txBody>
      </p:sp>
    </p:spTree>
    <p:extLst>
      <p:ext uri="{BB962C8B-B14F-4D97-AF65-F5344CB8AC3E}">
        <p14:creationId xmlns:p14="http://schemas.microsoft.com/office/powerpoint/2010/main" val="17045222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730</TotalTime>
  <Words>202</Words>
  <Application>Microsoft Office PowerPoint</Application>
  <PresentationFormat>On-screen Show (4:3)</PresentationFormat>
  <Paragraphs>7</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Waveform</vt:lpstr>
      <vt:lpstr>Tenth  lecture  Constitutional development</vt:lpstr>
      <vt:lpstr> the constitution of 1925 </vt:lpstr>
      <vt:lpstr>دستور 1925</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dc:creator>Ameer</dc:creator>
  <cp:lastModifiedBy>Ameer</cp:lastModifiedBy>
  <cp:revision>56</cp:revision>
  <dcterms:created xsi:type="dcterms:W3CDTF">2023-10-19T13:04:37Z</dcterms:created>
  <dcterms:modified xsi:type="dcterms:W3CDTF">2023-11-10T15:06:32Z</dcterms:modified>
</cp:coreProperties>
</file>