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02/05/1442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980728"/>
            <a:ext cx="4752528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ea typeface="Calibri"/>
                <a:cs typeface="+mn-cs"/>
              </a:rPr>
              <a:t>اساس القانون الاداري ونطاق تطبيقه </a:t>
            </a:r>
            <a:endParaRPr lang="en-US" sz="2800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560840" cy="39604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>
                <a:solidFill>
                  <a:schemeClr val="tx1"/>
                </a:solidFill>
                <a:ea typeface="Calibri"/>
              </a:rPr>
              <a:t> </a:t>
            </a:r>
            <a:r>
              <a:rPr lang="ar-IQ" sz="1800" dirty="0" smtClean="0">
                <a:solidFill>
                  <a:schemeClr val="tx1"/>
                </a:solidFill>
                <a:ea typeface="Calibri"/>
              </a:rPr>
              <a:t>اولا : فكرة السلطة العامة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</a:rPr>
              <a:t>ثانيا : فكرة المرفق العام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</a:rPr>
              <a:t>ثالثا : فكرة المنفعة العامة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</a:rPr>
              <a:t>فكره الفقيه فالين : التمييز بين نشاط </a:t>
            </a:r>
            <a:r>
              <a:rPr lang="ar-IQ" sz="1800" dirty="0" smtClean="0">
                <a:solidFill>
                  <a:schemeClr val="tx1"/>
                </a:solidFill>
                <a:ea typeface="Calibri"/>
              </a:rPr>
              <a:t>الادارة ونشاد الافراد 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</a:rPr>
              <a:t>فكرة الفقيه فيدل : فكرة الدستور والمبادىء الدستورية العامة ( فكرة السلطة التنفيذية للادارة ) .</a:t>
            </a:r>
            <a:endParaRPr lang="ar-IQ" sz="1800" dirty="0" smtClean="0">
              <a:solidFill>
                <a:schemeClr val="tx1"/>
              </a:solidFill>
              <a:ea typeface="Calibri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400" b="1" dirty="0" smtClean="0">
                <a:solidFill>
                  <a:schemeClr val="tx1"/>
                </a:solidFill>
                <a:ea typeface="Calibri"/>
                <a:cs typeface="Simplified Arabic"/>
              </a:rPr>
              <a:t>من ص 56 الى ص 69 . </a:t>
            </a:r>
            <a:endParaRPr lang="ar-IQ" sz="14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اساس القانون الاداري ونطاق تطبيقه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18</cp:revision>
  <dcterms:created xsi:type="dcterms:W3CDTF">2019-03-10T17:06:17Z</dcterms:created>
  <dcterms:modified xsi:type="dcterms:W3CDTF">2020-12-16T18:40:23Z</dcterms:modified>
</cp:coreProperties>
</file>