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20EDB95-C1D3-416E-8BCF-EDADE3824308}" type="datetimeFigureOut">
              <a:rPr lang="ar-IQ" smtClean="0"/>
              <a:t>02/05/1442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28DDA03-88EA-415A-BA22-89850270B9F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87955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DA03-88EA-415A-BA22-89850270B9FC}" type="slidenum">
              <a:rPr lang="ar-IQ" smtClean="0"/>
              <a:t>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69754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02/05/1442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55884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02/05/1442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970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02/05/1442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7109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02/05/1442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71132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02/05/1442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66254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02/05/1442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7555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02/05/1442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65552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02/05/1442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11966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02/05/1442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76803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02/05/1442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57126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02/05/1442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23975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37E21-0E9D-4B10-8BEF-402A94CD75DD}" type="datetimeFigureOut">
              <a:rPr lang="ar-IQ" smtClean="0"/>
              <a:t>02/05/1442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75798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83768" y="980728"/>
            <a:ext cx="4752528" cy="1008112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 smtClean="0">
                <a:ea typeface="Calibri"/>
                <a:cs typeface="+mn-cs"/>
              </a:rPr>
              <a:t>اساس القانون الاداري ونطاق تطبيقه </a:t>
            </a:r>
            <a:endParaRPr lang="en-US" sz="2800" dirty="0">
              <a:ea typeface="Calibri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2276872"/>
            <a:ext cx="7560840" cy="396044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IQ" sz="1800" dirty="0">
                <a:solidFill>
                  <a:schemeClr val="tx1"/>
                </a:solidFill>
                <a:ea typeface="Calibri"/>
              </a:rPr>
              <a:t> </a:t>
            </a:r>
            <a:r>
              <a:rPr lang="ar-IQ" sz="1800" dirty="0" smtClean="0">
                <a:solidFill>
                  <a:schemeClr val="tx1"/>
                </a:solidFill>
                <a:ea typeface="Calibri"/>
              </a:rPr>
              <a:t>اولا : فكرة السلطة العامة 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IQ" sz="1800" dirty="0" smtClean="0">
                <a:solidFill>
                  <a:schemeClr val="tx1"/>
                </a:solidFill>
                <a:ea typeface="Calibri"/>
              </a:rPr>
              <a:t>ثانيا : فكرة المرفق العام 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IQ" sz="1800" dirty="0" smtClean="0">
                <a:solidFill>
                  <a:schemeClr val="tx1"/>
                </a:solidFill>
                <a:ea typeface="Calibri"/>
              </a:rPr>
              <a:t>ثالثا : فكرة المنفعة العامة 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IQ" sz="1800" dirty="0" smtClean="0">
                <a:solidFill>
                  <a:schemeClr val="tx1"/>
                </a:solidFill>
                <a:ea typeface="Calibri"/>
              </a:rPr>
              <a:t>فكره الفقيه فالين : التمييز بين نشاط </a:t>
            </a:r>
            <a:r>
              <a:rPr lang="ar-IQ" sz="1800" dirty="0" smtClean="0">
                <a:solidFill>
                  <a:schemeClr val="tx1"/>
                </a:solidFill>
                <a:ea typeface="Calibri"/>
              </a:rPr>
              <a:t>الادارة ونشاد الافراد 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IQ" sz="1800" dirty="0" smtClean="0">
                <a:solidFill>
                  <a:schemeClr val="tx1"/>
                </a:solidFill>
                <a:ea typeface="Calibri"/>
              </a:rPr>
              <a:t>فكرة الفقيه فيدل : فكرة الدستور والمبادىء الدستورية العامة ( فكرة السلطة التنفيذية للادارة ) .</a:t>
            </a:r>
            <a:endParaRPr lang="ar-IQ" sz="1800" dirty="0" smtClean="0">
              <a:solidFill>
                <a:schemeClr val="tx1"/>
              </a:solidFill>
              <a:ea typeface="Calibri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400" dirty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IQ" sz="1400" b="1" dirty="0" smtClean="0">
                <a:solidFill>
                  <a:schemeClr val="tx1"/>
                </a:solidFill>
                <a:ea typeface="Calibri"/>
                <a:cs typeface="Simplified Arabic"/>
              </a:rPr>
              <a:t>من ص 56 الى ص 69 . </a:t>
            </a:r>
            <a:endParaRPr lang="ar-IQ" sz="1400" b="1" dirty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400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400" dirty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400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n-US" sz="1400" dirty="0">
              <a:solidFill>
                <a:schemeClr val="tx1"/>
              </a:solidFill>
              <a:ea typeface="Calibri"/>
              <a:cs typeface="Arial"/>
            </a:endParaRPr>
          </a:p>
          <a:p>
            <a:pPr algn="just"/>
            <a:endParaRPr lang="ar-IQ" sz="1400" dirty="0"/>
          </a:p>
        </p:txBody>
      </p:sp>
    </p:spTree>
    <p:extLst>
      <p:ext uri="{BB962C8B-B14F-4D97-AF65-F5344CB8AC3E}">
        <p14:creationId xmlns:p14="http://schemas.microsoft.com/office/powerpoint/2010/main" val="1824369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Words>59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اساس القانون الاداري ونطاق تطبيقه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الـتـعـريـف بـظـاهــرة الـفـسـاد</dc:title>
  <dc:creator>DR.Ahmed Saker 2O11</dc:creator>
  <cp:lastModifiedBy>DR.Ahmed Saker 2O11</cp:lastModifiedBy>
  <cp:revision>18</cp:revision>
  <dcterms:created xsi:type="dcterms:W3CDTF">2019-03-10T17:06:17Z</dcterms:created>
  <dcterms:modified xsi:type="dcterms:W3CDTF">2020-12-16T18:40:23Z</dcterms:modified>
</cp:coreProperties>
</file>