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05/05/1442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692696"/>
            <a:ext cx="4968552" cy="100811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smtClean="0">
                <a:ea typeface="Calibri"/>
                <a:cs typeface="+mn-cs"/>
              </a:rPr>
              <a:t>الاشخاص المعنوية والاشخاص الطبيعية</a:t>
            </a:r>
            <a:endParaRPr lang="en-US" sz="2800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1844824"/>
            <a:ext cx="7560840" cy="439248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اولا : الاختلاف بين الاشخاص المعنوية والاشخاص الطبيعية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ثانيا : الاشخاص المعنوية في القانون العام والقانون الخاص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ثالثا : خصائص الاشخاص المعنوية العامة :-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1- من حيث التكوين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2- من حيث الهدف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3- من حيث الوسيلة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4- من حيث الانتماء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ar-IQ" sz="6400" b="1" dirty="0">
                <a:solidFill>
                  <a:prstClr val="black"/>
                </a:solidFill>
                <a:ea typeface="Calibri"/>
                <a:cs typeface="Simplified Arabic"/>
              </a:rPr>
              <a:t>من ص </a:t>
            </a:r>
            <a:r>
              <a:rPr lang="ar-IQ" sz="6400" b="1" dirty="0" smtClean="0">
                <a:solidFill>
                  <a:prstClr val="black"/>
                </a:solidFill>
                <a:ea typeface="Calibri"/>
                <a:cs typeface="Simplified Arabic"/>
              </a:rPr>
              <a:t>87 </a:t>
            </a:r>
            <a:r>
              <a:rPr lang="ar-IQ" sz="6400" b="1" dirty="0">
                <a:solidFill>
                  <a:prstClr val="black"/>
                </a:solidFill>
                <a:ea typeface="Calibri"/>
                <a:cs typeface="Simplified Arabic"/>
              </a:rPr>
              <a:t>الى ص </a:t>
            </a:r>
            <a:r>
              <a:rPr lang="ar-IQ" sz="6400" b="1" dirty="0" smtClean="0">
                <a:solidFill>
                  <a:prstClr val="black"/>
                </a:solidFill>
                <a:ea typeface="Calibri"/>
                <a:cs typeface="Simplified Arabic"/>
              </a:rPr>
              <a:t>91. </a:t>
            </a:r>
            <a:endParaRPr lang="ar-IQ" sz="6400" b="1" dirty="0">
              <a:solidFill>
                <a:prstClr val="black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52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الاشخاص المعنوية والاشخاص الطبيعية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20</cp:revision>
  <dcterms:created xsi:type="dcterms:W3CDTF">2019-03-10T17:06:17Z</dcterms:created>
  <dcterms:modified xsi:type="dcterms:W3CDTF">2020-12-19T19:45:14Z</dcterms:modified>
</cp:coreProperties>
</file>