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12/05/1442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476672"/>
            <a:ext cx="4824536" cy="100811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ea typeface="Calibri"/>
                <a:cs typeface="+mn-cs"/>
              </a:rPr>
              <a:t>اللامركزية </a:t>
            </a:r>
            <a:r>
              <a:rPr lang="ar-IQ" sz="2800" b="1" dirty="0" smtClean="0">
                <a:ea typeface="Calibri"/>
                <a:cs typeface="+mn-cs"/>
              </a:rPr>
              <a:t>الادارية </a:t>
            </a:r>
            <a:endParaRPr lang="en-US" sz="2800" b="1" dirty="0">
              <a:ea typeface="Calibri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352928" cy="4824536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  <a:spcAft>
                <a:spcPts val="1000"/>
              </a:spcAft>
            </a:pPr>
            <a:r>
              <a:rPr lang="ar-IQ" sz="6400" b="1" dirty="0" smtClean="0">
                <a:solidFill>
                  <a:schemeClr val="tx1"/>
                </a:solidFill>
                <a:ea typeface="Calibri"/>
                <a:cs typeface="Simplified Arabic"/>
              </a:rPr>
              <a:t>سنتكلم في هذه المحاضرة عن المواضيع الاتية :-</a:t>
            </a:r>
          </a:p>
          <a:p>
            <a:pPr marL="857250" indent="-857250" algn="just">
              <a:lnSpc>
                <a:spcPct val="170000"/>
              </a:lnSpc>
              <a:spcAft>
                <a:spcPts val="1000"/>
              </a:spcAft>
              <a:buFontTx/>
              <a:buChar char="-"/>
            </a:pPr>
            <a:r>
              <a:rPr lang="ar-IQ" sz="5500" b="1" dirty="0" smtClean="0">
                <a:solidFill>
                  <a:schemeClr val="tx1"/>
                </a:solidFill>
                <a:ea typeface="Calibri"/>
                <a:cs typeface="Simplified Arabic"/>
              </a:rPr>
              <a:t>اركان اللامركزية الادارية 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sz="5500" dirty="0" smtClean="0">
                <a:solidFill>
                  <a:schemeClr val="tx1"/>
                </a:solidFill>
                <a:ea typeface="Calibri"/>
                <a:cs typeface="Simplified Arabic"/>
              </a:rPr>
              <a:t>1- الاعتراف بوجود مصالح وخدمات محلية متميزة عن المصالح القومية 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sz="5500" dirty="0" smtClean="0">
                <a:solidFill>
                  <a:schemeClr val="tx1"/>
                </a:solidFill>
                <a:ea typeface="Calibri"/>
                <a:cs typeface="Simplified Arabic"/>
              </a:rPr>
              <a:t>2- السلطات المحلية مستقلة عن الادارة المركزية 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sz="5500" dirty="0" smtClean="0">
                <a:solidFill>
                  <a:schemeClr val="tx1"/>
                </a:solidFill>
                <a:ea typeface="Calibri"/>
                <a:cs typeface="Simplified Arabic"/>
              </a:rPr>
              <a:t>3- الشخصية المعنوية .</a:t>
            </a:r>
          </a:p>
          <a:p>
            <a:pPr marL="857250" indent="-857250" algn="just">
              <a:lnSpc>
                <a:spcPct val="120000"/>
              </a:lnSpc>
              <a:spcAft>
                <a:spcPts val="1000"/>
              </a:spcAft>
              <a:buFontTx/>
              <a:buChar char="-"/>
            </a:pPr>
            <a:r>
              <a:rPr lang="ar-IQ" sz="5500" dirty="0" smtClean="0">
                <a:solidFill>
                  <a:schemeClr val="tx1"/>
                </a:solidFill>
                <a:ea typeface="Calibri"/>
                <a:cs typeface="Simplified Arabic"/>
              </a:rPr>
              <a:t>4- الرقابة الادارية .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endParaRPr lang="ar-IQ" sz="6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marL="857250" indent="-857250" algn="just">
              <a:lnSpc>
                <a:spcPct val="170000"/>
              </a:lnSpc>
              <a:spcAft>
                <a:spcPts val="1000"/>
              </a:spcAft>
              <a:buFontTx/>
              <a:buChar char="-"/>
            </a:pPr>
            <a:r>
              <a:rPr lang="ar-IQ" sz="5500" b="1" dirty="0" smtClean="0">
                <a:solidFill>
                  <a:schemeClr val="tx1"/>
                </a:solidFill>
                <a:ea typeface="Calibri"/>
                <a:cs typeface="Simplified Arabic"/>
              </a:rPr>
              <a:t>تقدير نظام اللامركزية الادارية .</a:t>
            </a:r>
            <a:endParaRPr lang="ar-IQ" sz="5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70000"/>
              </a:lnSpc>
              <a:spcAft>
                <a:spcPts val="1000"/>
              </a:spcAft>
            </a:pPr>
            <a:endParaRPr lang="ar-IQ" sz="56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500" b="1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47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اللامركزية الادارية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26</cp:revision>
  <dcterms:created xsi:type="dcterms:W3CDTF">2019-03-10T17:06:17Z</dcterms:created>
  <dcterms:modified xsi:type="dcterms:W3CDTF">2020-12-26T20:51:18Z</dcterms:modified>
</cp:coreProperties>
</file>