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20EDB95-C1D3-416E-8BCF-EDADE3824308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28DDA03-88EA-415A-BA22-89850270B9FC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7955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8DDA03-88EA-415A-BA22-89850270B9FC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975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55884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7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7109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13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6254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55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65552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196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80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7126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23975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37E21-0E9D-4B10-8BEF-402A94CD75DD}" type="datetimeFigureOut">
              <a:rPr lang="ar-IQ" smtClean="0"/>
              <a:t>12/05/1442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D524C-6389-4D9D-B105-43661F904DCF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75798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5736" y="476672"/>
            <a:ext cx="4824536" cy="1008112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IQ" sz="2800" b="1" dirty="0" smtClean="0">
                <a:ea typeface="Calibri"/>
                <a:cs typeface="+mn-cs"/>
              </a:rPr>
              <a:t>اللامركزية </a:t>
            </a:r>
            <a:r>
              <a:rPr lang="ar-IQ" sz="2800" b="1" dirty="0" smtClean="0">
                <a:ea typeface="Calibri"/>
                <a:cs typeface="+mn-cs"/>
              </a:rPr>
              <a:t>الادارية </a:t>
            </a:r>
            <a:endParaRPr lang="en-US" sz="2800" b="1" dirty="0">
              <a:ea typeface="Calibri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412776"/>
            <a:ext cx="8352928" cy="4824536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  <a:spcAft>
                <a:spcPts val="1000"/>
              </a:spcAft>
            </a:pPr>
            <a:r>
              <a:rPr lang="ar-IQ" sz="6400" b="1" dirty="0" smtClean="0">
                <a:solidFill>
                  <a:schemeClr val="tx1"/>
                </a:solidFill>
                <a:ea typeface="Calibri"/>
                <a:cs typeface="Simplified Arabic"/>
              </a:rPr>
              <a:t>سنتكلم في هذه المحاضرة عن المواضيع الاتية :-</a:t>
            </a:r>
          </a:p>
          <a:p>
            <a:pPr marL="857250" indent="-857250" algn="just">
              <a:lnSpc>
                <a:spcPct val="170000"/>
              </a:lnSpc>
              <a:spcAft>
                <a:spcPts val="1000"/>
              </a:spcAft>
              <a:buFontTx/>
              <a:buChar char="-"/>
            </a:pPr>
            <a:r>
              <a:rPr lang="ar-IQ" sz="5500" b="1" dirty="0" smtClean="0">
                <a:solidFill>
                  <a:schemeClr val="tx1"/>
                </a:solidFill>
                <a:ea typeface="Calibri"/>
                <a:cs typeface="Simplified Arabic"/>
              </a:rPr>
              <a:t>اركان اللامركزية الادارية .</a:t>
            </a: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sz="5500" dirty="0" smtClean="0">
                <a:solidFill>
                  <a:schemeClr val="tx1"/>
                </a:solidFill>
                <a:ea typeface="Calibri"/>
                <a:cs typeface="Simplified Arabic"/>
              </a:rPr>
              <a:t>1- الاعتراف بوجود مصالح وخدمات محلية متميزة عن المصالح القومية .</a:t>
            </a: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sz="5500" dirty="0" smtClean="0">
                <a:solidFill>
                  <a:schemeClr val="tx1"/>
                </a:solidFill>
                <a:ea typeface="Calibri"/>
                <a:cs typeface="Simplified Arabic"/>
              </a:rPr>
              <a:t>2- السلطات المحلية مستقلة عن الادارة المركزية .</a:t>
            </a: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sz="5500" dirty="0" smtClean="0">
                <a:solidFill>
                  <a:schemeClr val="tx1"/>
                </a:solidFill>
                <a:ea typeface="Calibri"/>
                <a:cs typeface="Simplified Arabic"/>
              </a:rPr>
              <a:t>3- الشخصية المعنوية .</a:t>
            </a:r>
          </a:p>
          <a:p>
            <a:pPr marL="857250" indent="-857250" algn="just">
              <a:lnSpc>
                <a:spcPct val="120000"/>
              </a:lnSpc>
              <a:spcAft>
                <a:spcPts val="1000"/>
              </a:spcAft>
              <a:buFontTx/>
              <a:buChar char="-"/>
            </a:pPr>
            <a:r>
              <a:rPr lang="ar-IQ" sz="5500" dirty="0" smtClean="0">
                <a:solidFill>
                  <a:schemeClr val="tx1"/>
                </a:solidFill>
                <a:ea typeface="Calibri"/>
                <a:cs typeface="Simplified Arabic"/>
              </a:rPr>
              <a:t>4- الرقابة الادارية .</a:t>
            </a:r>
          </a:p>
          <a:p>
            <a:pPr algn="just">
              <a:lnSpc>
                <a:spcPct val="120000"/>
              </a:lnSpc>
              <a:spcAft>
                <a:spcPts val="1000"/>
              </a:spcAft>
            </a:pPr>
            <a:endParaRPr lang="ar-IQ" sz="6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marL="857250" indent="-857250" algn="just">
              <a:lnSpc>
                <a:spcPct val="170000"/>
              </a:lnSpc>
              <a:spcAft>
                <a:spcPts val="1000"/>
              </a:spcAft>
              <a:buFontTx/>
              <a:buChar char="-"/>
            </a:pPr>
            <a:r>
              <a:rPr lang="ar-IQ" sz="5500" b="1" dirty="0" smtClean="0">
                <a:solidFill>
                  <a:schemeClr val="tx1"/>
                </a:solidFill>
                <a:ea typeface="Calibri"/>
                <a:cs typeface="Simplified Arabic"/>
              </a:rPr>
              <a:t>تقدير نظام اللامركزية الادارية .</a:t>
            </a:r>
            <a:endParaRPr lang="ar-IQ" sz="5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70000"/>
              </a:lnSpc>
              <a:spcAft>
                <a:spcPts val="1000"/>
              </a:spcAft>
            </a:pPr>
            <a:endParaRPr lang="ar-IQ" sz="56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500" b="1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ar-IQ" sz="1400" dirty="0" smtClean="0">
              <a:solidFill>
                <a:schemeClr val="tx1"/>
              </a:solidFill>
              <a:ea typeface="Calibri"/>
              <a:cs typeface="Simplified Arabic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solidFill>
                <a:schemeClr val="tx1"/>
              </a:solidFill>
              <a:ea typeface="Calibri"/>
              <a:cs typeface="Arial"/>
            </a:endParaRPr>
          </a:p>
          <a:p>
            <a:pPr algn="just"/>
            <a:endParaRPr lang="ar-IQ" sz="1400" dirty="0"/>
          </a:p>
        </p:txBody>
      </p:sp>
    </p:spTree>
    <p:extLst>
      <p:ext uri="{BB962C8B-B14F-4D97-AF65-F5344CB8AC3E}">
        <p14:creationId xmlns:p14="http://schemas.microsoft.com/office/powerpoint/2010/main" val="18243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47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اللامركزية الادارية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الـتـعـريـف بـظـاهــرة الـفـسـاد</dc:title>
  <dc:creator>DR.Ahmed Saker 2O11</dc:creator>
  <cp:lastModifiedBy>DR.Ahmed Saker 2O11</cp:lastModifiedBy>
  <cp:revision>26</cp:revision>
  <dcterms:created xsi:type="dcterms:W3CDTF">2019-03-10T17:06:17Z</dcterms:created>
  <dcterms:modified xsi:type="dcterms:W3CDTF">2020-12-26T20:51:18Z</dcterms:modified>
</cp:coreProperties>
</file>