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مستطيل مستدير الزوايا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ستطيل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مستطيل مستدير الزوايا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مستطيل مستدير الزوايا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مستطيل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مستطيل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مستطيل مستدير الزوايا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sz="4400" b="1" dirty="0" smtClean="0">
                <a:solidFill>
                  <a:schemeClr val="tx1"/>
                </a:solidFill>
              </a:rPr>
              <a:t>م.م</a:t>
            </a:r>
            <a:r>
              <a:rPr lang="ar-IQ" sz="4400" b="1" dirty="0" smtClean="0">
                <a:solidFill>
                  <a:schemeClr val="tx1"/>
                </a:solidFill>
              </a:rPr>
              <a:t> </a:t>
            </a:r>
            <a:r>
              <a:rPr lang="ar-IQ" sz="4400" b="1" dirty="0" smtClean="0">
                <a:solidFill>
                  <a:schemeClr val="tx1"/>
                </a:solidFill>
              </a:rPr>
              <a:t>علي سعدي عبدالزهرة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أعلام الاجتماع القانوني قبل ظهور العالم اوكست كونت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127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 smtClean="0"/>
              <a:t>أرسطو وعلم الاجتماع القانوني</a:t>
            </a:r>
            <a:endParaRPr lang="en-US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424936" cy="4896544"/>
          </a:xfrm>
        </p:spPr>
        <p:txBody>
          <a:bodyPr>
            <a:noAutofit/>
          </a:bodyPr>
          <a:lstStyle/>
          <a:p>
            <a:pPr algn="justLow" rtl="1"/>
            <a:r>
              <a:rPr lang="ar-IQ" sz="3200" dirty="0" smtClean="0"/>
              <a:t>يرى ارسطو أن القوانين لا تستطيع أن تثبت ذاتها إلا في محيط الاجتماعي.</a:t>
            </a:r>
          </a:p>
          <a:p>
            <a:pPr algn="justLow" rtl="1"/>
            <a:r>
              <a:rPr lang="ar-IQ" sz="3200" dirty="0" smtClean="0"/>
              <a:t>يتوجب على الحكام أن تلتزم بالقانون، والدولة الصالحة هي التي يلتزم حكامها بالقانون.</a:t>
            </a:r>
          </a:p>
          <a:p>
            <a:pPr algn="justLow" rtl="1"/>
            <a:r>
              <a:rPr lang="ar-IQ" sz="3200" dirty="0" smtClean="0"/>
              <a:t>الدولة عند ارسطو بأنها نوع من الجماعة.</a:t>
            </a:r>
          </a:p>
          <a:p>
            <a:pPr algn="justLow" rtl="1"/>
            <a:r>
              <a:rPr lang="ar-IQ" sz="3200" dirty="0" smtClean="0"/>
              <a:t>الدولة عند ارسطو تمر بعدة مراحل اجتماعية حتى تصل إلى الدولة (الأسرة- القرية- المدينة- الدولة).</a:t>
            </a:r>
          </a:p>
          <a:p>
            <a:pPr algn="justLow" rtl="1"/>
            <a:r>
              <a:rPr lang="ar-IQ" sz="3200" dirty="0" smtClean="0"/>
              <a:t>الانسان عند أرسطو هو الوحيد الذي يخضع نفسه لقوانين.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481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b="1" dirty="0"/>
              <a:t>أرسطو وعلم الاجتماع القانوني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91264" cy="5184576"/>
          </a:xfrm>
        </p:spPr>
        <p:txBody>
          <a:bodyPr>
            <a:normAutofit fontScale="92500" lnSpcReduction="10000"/>
          </a:bodyPr>
          <a:lstStyle/>
          <a:p>
            <a:pPr algn="justLow" rtl="1"/>
            <a:r>
              <a:rPr lang="ar-IQ" sz="3500" dirty="0" smtClean="0"/>
              <a:t>مهمة الدولة عند أرسطو تنظيم حياة المواطنين عن طريق القوانين، وينبغي أن تتسم الاخيرة بالعدالة</a:t>
            </a:r>
            <a:r>
              <a:rPr lang="ar-IQ" sz="3500" dirty="0"/>
              <a:t>، فإذا ما تحققت المساواة بين أفراد المجتمع تحقق العدل وإذا تحقق العدل تحقق الأمن </a:t>
            </a:r>
            <a:r>
              <a:rPr lang="ar-IQ" sz="3500" dirty="0" smtClean="0"/>
              <a:t>والرخاء.</a:t>
            </a:r>
          </a:p>
          <a:p>
            <a:pPr algn="justLow" rtl="1"/>
            <a:r>
              <a:rPr lang="ar-IQ" sz="3500" dirty="0" smtClean="0"/>
              <a:t>العدالة والمساواة عند أرسطو (العدل التوزيعي- العدل التبادلي).</a:t>
            </a:r>
          </a:p>
          <a:p>
            <a:pPr algn="justLow" rtl="1"/>
            <a:r>
              <a:rPr lang="ar-IQ" sz="3500" dirty="0" smtClean="0"/>
              <a:t>القانون الطبيعي والتشريعي عند أرسطو، يرى هناك تناسقا بين الطبيعة والقانون، وغاية التشريع عند أرسطو هو تحقيق الصالح العام وأن يكون مقبول من الجميع، ومن ثم يلزمهم جميعاً.</a:t>
            </a:r>
          </a:p>
          <a:p>
            <a:pPr algn="justLow" rtl="1"/>
            <a:r>
              <a:rPr lang="ar-IQ" sz="3500" dirty="0" smtClean="0"/>
              <a:t>السلطات عند أرسطو</a:t>
            </a:r>
            <a:r>
              <a:rPr lang="ar-IQ" dirty="0" smtClean="0"/>
              <a:t>.</a:t>
            </a:r>
          </a:p>
          <a:p>
            <a:pPr algn="justLow"/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422267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Low"/>
            <a:r>
              <a:rPr lang="ar-IQ" sz="3600" b="1" dirty="0" smtClean="0"/>
              <a:t> علم </a:t>
            </a:r>
            <a:r>
              <a:rPr lang="ar-IQ" sz="3600" b="1" dirty="0"/>
              <a:t>الاجتماع </a:t>
            </a:r>
            <a:r>
              <a:rPr lang="ar-IQ" sz="3600" b="1" dirty="0" smtClean="0"/>
              <a:t>القانوني عند ابن خلدون</a:t>
            </a:r>
            <a:endParaRPr lang="en-US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Low" rtl="1"/>
            <a:r>
              <a:rPr lang="ar-IQ" sz="3500" dirty="0" smtClean="0"/>
              <a:t>يرى أبن خلدون بأن الانسان هو حيوان اجتماعي بالطبيعة.</a:t>
            </a:r>
          </a:p>
          <a:p>
            <a:pPr algn="justLow" rtl="1"/>
            <a:r>
              <a:rPr lang="ar-IQ" sz="3500" dirty="0" smtClean="0"/>
              <a:t>اجتماعية الانسان دعته إلى التفاعل والتضامن.</a:t>
            </a:r>
          </a:p>
          <a:p>
            <a:pPr algn="justLow" rtl="1"/>
            <a:r>
              <a:rPr lang="ar-IQ" sz="3500" dirty="0" smtClean="0"/>
              <a:t>نظم العمران تعتمد على القوانين التي تنظم العلاقات بين البشر.</a:t>
            </a:r>
          </a:p>
          <a:p>
            <a:pPr algn="justLow" rtl="1"/>
            <a:r>
              <a:rPr lang="ar-IQ" sz="3500" dirty="0" smtClean="0"/>
              <a:t>الضبط الاجتماعي عند ابن خلدون (الدين- الاعراف الاجتماعية).</a:t>
            </a:r>
          </a:p>
          <a:p>
            <a:pPr algn="justLow" rtl="1"/>
            <a:r>
              <a:rPr lang="ar-IQ" sz="3500" dirty="0" smtClean="0"/>
              <a:t>وأن العمران البشري لا بد له من سياسة تنظيمية ( دينية-عقلية-طبيعية- مدنية).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82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Low"/>
            <a:r>
              <a:rPr lang="ar-IQ" b="1" dirty="0"/>
              <a:t> علم الاجتماع القانوني عند </a:t>
            </a:r>
            <a:r>
              <a:rPr lang="ar-IQ" b="1" dirty="0" smtClean="0"/>
              <a:t>مونتسيكو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Low" rtl="1"/>
            <a:r>
              <a:rPr lang="ar-IQ" sz="3200" dirty="0" smtClean="0"/>
              <a:t>الانسان عند مونتسيكو حيوان لا اجتماعي.</a:t>
            </a:r>
            <a:endParaRPr lang="ar-IQ" sz="4000" dirty="0" smtClean="0"/>
          </a:p>
          <a:p>
            <a:pPr algn="justLow" rtl="1"/>
            <a:r>
              <a:rPr lang="ar-IQ" sz="3200" dirty="0" smtClean="0"/>
              <a:t>القانون عند مونتسيكو هو القاعدة التي تسيطر على سلوك الانسان والتي يجب ان يتبعها الناس ويسيرون وفقا لها.</a:t>
            </a:r>
          </a:p>
          <a:p>
            <a:pPr algn="justLow" rtl="1"/>
            <a:r>
              <a:rPr lang="ar-IQ" sz="3200" dirty="0" smtClean="0"/>
              <a:t>القانون الطبيعي عند مونتسيكو بأنه مجموعة علاقات ضرورية مشتقة من الطبيعة الذاتية للإنسان، ويعارض فكرة أن قانونها ثابت لا يتغير بتغير المجتمعات.</a:t>
            </a:r>
          </a:p>
          <a:p>
            <a:pPr algn="justLow" rtl="1"/>
            <a:r>
              <a:rPr lang="ar-IQ" sz="3200" dirty="0" smtClean="0"/>
              <a:t>يرى مونتسيكو أن القانون يتم تكوينه بواسطة المجتمع، وفي نفس الوقت يشكل المجتمع، وبذلك يكون تأثير تبادلي بين القانون والمجتمع.</a:t>
            </a:r>
          </a:p>
          <a:p>
            <a:pPr algn="r" rtl="1"/>
            <a:endParaRPr lang="ar-IQ" sz="32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87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Low"/>
            <a:r>
              <a:rPr lang="ar-IQ" b="1" dirty="0"/>
              <a:t> علم الاجتماع القانوني عند مونتسيكو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Low" rtl="1"/>
            <a:r>
              <a:rPr lang="ar-IQ" sz="2800" dirty="0" smtClean="0"/>
              <a:t>وسائل الضبط الاجتماعي عند مونتسيكو هي الدين والحكم والعرف والاخلاق والمناخ والقانون.</a:t>
            </a:r>
          </a:p>
          <a:p>
            <a:pPr algn="justLow" rtl="1"/>
            <a:r>
              <a:rPr lang="ar-IQ" sz="2800" dirty="0" smtClean="0"/>
              <a:t>روح القوانين عند مونتسيكو، وهي تطبق على المخلوقات العاقلة وغير العاقلة.</a:t>
            </a:r>
          </a:p>
          <a:p>
            <a:pPr algn="justLow" rtl="1"/>
            <a:r>
              <a:rPr lang="ar-IQ" sz="2800" dirty="0" smtClean="0"/>
              <a:t>يرى مونتسيكو أن اعقد القوانين واصعبها هي التي تتصل بالإنسان، إذ وجد الإنسان قبل وجود القوانين، وادت القوانين الطبيعية دوراً هاماً في تنظيم حياة الإنسان.</a:t>
            </a:r>
          </a:p>
          <a:p>
            <a:pPr algn="justLow" rtl="1"/>
            <a:r>
              <a:rPr lang="ar-IQ" sz="2800" dirty="0" smtClean="0"/>
              <a:t>أول قوانين الطبيعة عند مونتسيكو هو قانون السلام والأمن، وبعد ذلك قانون السعادة، ومن ثم القانون الثالث الحياة الاجتماعية والتعلق بها، وحينما نما العقل ونضج ظهر قانون الرغبة العاقلة.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713576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وازنة">
  <a:themeElements>
    <a:clrScheme name="موازنة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موازنة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موازنة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128</TotalTime>
  <Words>393</Words>
  <Application>Microsoft Office PowerPoint</Application>
  <PresentationFormat>عرض على الشاشة (3:4)‏</PresentationFormat>
  <Paragraphs>29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موازنة</vt:lpstr>
      <vt:lpstr>أعلام الاجتماع القانوني قبل ظهور العالم اوكست كونت</vt:lpstr>
      <vt:lpstr>أرسطو وعلم الاجتماع القانوني</vt:lpstr>
      <vt:lpstr>أرسطو وعلم الاجتماع القانوني</vt:lpstr>
      <vt:lpstr> علم الاجتماع القانوني عند ابن خلدون</vt:lpstr>
      <vt:lpstr> علم الاجتماع القانوني عند مونتسيكو</vt:lpstr>
      <vt:lpstr> علم الاجتماع القانوني عند مونتسيكو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أعلام الاجتماع القانوني قبل ظهور العالم اوكست كونت</dc:title>
  <dc:creator>user</dc:creator>
  <cp:lastModifiedBy>DR.Ahmed Saker 2o1O</cp:lastModifiedBy>
  <cp:revision>12</cp:revision>
  <dcterms:created xsi:type="dcterms:W3CDTF">2023-12-23T09:52:27Z</dcterms:created>
  <dcterms:modified xsi:type="dcterms:W3CDTF">2024-02-11T06:53:22Z</dcterms:modified>
</cp:coreProperties>
</file>