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1B8ABB09-4A1D-463E-8065-109CC2B7EFAA}" type="datetimeFigureOut">
              <a:rPr lang="ar-SA" smtClean="0"/>
              <a:t>02/08/1445</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0B34F065-1154-456A-91E3-76DE8E75E17B}" type="slidenum">
              <a:rPr lang="ar-SA" smtClean="0"/>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02/08/1445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02/08/1445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02/08/1445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B8ABB09-4A1D-463E-8065-109CC2B7EFAA}" type="datetimeFigureOut">
              <a:rPr lang="ar-SA" smtClean="0"/>
              <a:t>02/08/1445</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r>
              <a:rPr lang="ar-IQ" sz="4000" b="1" dirty="0" smtClean="0">
                <a:solidFill>
                  <a:schemeClr val="tx1"/>
                </a:solidFill>
              </a:rPr>
              <a:t>م</a:t>
            </a:r>
            <a:r>
              <a:rPr lang="ar-IQ" sz="4000" b="1" dirty="0" smtClean="0">
                <a:solidFill>
                  <a:schemeClr val="tx1"/>
                </a:solidFill>
              </a:rPr>
              <a:t>.م </a:t>
            </a:r>
            <a:r>
              <a:rPr lang="ar-IQ" sz="4000" b="1" dirty="0" smtClean="0">
                <a:solidFill>
                  <a:schemeClr val="tx1"/>
                </a:solidFill>
              </a:rPr>
              <a:t>علي سعدي عبدالزهرة</a:t>
            </a:r>
            <a:endParaRPr lang="en-US" sz="4000" b="1" dirty="0">
              <a:solidFill>
                <a:schemeClr val="tx1"/>
              </a:solidFill>
            </a:endParaRPr>
          </a:p>
        </p:txBody>
      </p:sp>
      <p:sp>
        <p:nvSpPr>
          <p:cNvPr id="2" name="عنوان 1"/>
          <p:cNvSpPr>
            <a:spLocks noGrp="1"/>
          </p:cNvSpPr>
          <p:nvPr>
            <p:ph type="ctrTitle"/>
          </p:nvPr>
        </p:nvSpPr>
        <p:spPr/>
        <p:txBody>
          <a:bodyPr>
            <a:normAutofit/>
          </a:bodyPr>
          <a:lstStyle/>
          <a:p>
            <a:r>
              <a:rPr lang="ar-IQ" sz="4400" dirty="0" smtClean="0"/>
              <a:t>دور الإسلام في مكافحة الجريمة</a:t>
            </a:r>
            <a:endParaRPr lang="en-US" sz="4400" dirty="0"/>
          </a:p>
        </p:txBody>
      </p:sp>
    </p:spTree>
    <p:extLst>
      <p:ext uri="{BB962C8B-B14F-4D97-AF65-F5344CB8AC3E}">
        <p14:creationId xmlns:p14="http://schemas.microsoft.com/office/powerpoint/2010/main" val="2595709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t>الاسلام كمصدر للتشريع</a:t>
            </a:r>
            <a:endParaRPr lang="en-US" b="1" dirty="0"/>
          </a:p>
        </p:txBody>
      </p:sp>
      <p:sp>
        <p:nvSpPr>
          <p:cNvPr id="3" name="عنصر نائب للمحتوى 2"/>
          <p:cNvSpPr>
            <a:spLocks noGrp="1"/>
          </p:cNvSpPr>
          <p:nvPr>
            <p:ph sz="quarter" idx="1"/>
          </p:nvPr>
        </p:nvSpPr>
        <p:spPr>
          <a:xfrm>
            <a:off x="457200" y="1340768"/>
            <a:ext cx="8363272" cy="5328592"/>
          </a:xfrm>
        </p:spPr>
        <p:txBody>
          <a:bodyPr>
            <a:noAutofit/>
          </a:bodyPr>
          <a:lstStyle/>
          <a:p>
            <a:pPr algn="justLow" rtl="1"/>
            <a:r>
              <a:rPr lang="ar-IQ" sz="3000" dirty="0" smtClean="0"/>
              <a:t>أن الإسلام متكامل يخص كافة مجالات الحياة، وهي تلبي كل احتياجات الفرد والمجتمع، فضلاً عن تنظيم العلاقات بين الدول، كما أن الاسلام يدعو إلى السلم والتفاهم والانسجام بين الدول والشعوب سواء كانت مسلمة أو غير مسلمة وينبذ الحرب.</a:t>
            </a:r>
          </a:p>
          <a:p>
            <a:pPr algn="justLow" rtl="1"/>
            <a:r>
              <a:rPr lang="ar-IQ" sz="3000" dirty="0" smtClean="0"/>
              <a:t>أن مظاهر السيادة في الدول الإسلامية أن تكون الشريعة المصدر الاساسي للتشريع وصياغة القوانين وفض المنازعات وتحقيق العدل.</a:t>
            </a:r>
          </a:p>
          <a:p>
            <a:pPr algn="justLow" rtl="1"/>
            <a:r>
              <a:rPr lang="ar-IQ" sz="3000" dirty="0" smtClean="0"/>
              <a:t>أن التشريع المستمد من الدين الإسلامي توفر خصائص المساواة وتحقيق العدالة الاجتماعية، إذ أن الإسلام لم يهتم بتنظيم شؤون الحكم والاقتصاد والعلاقات بل كان مهتما بتنظيم شؤون العبادات وتنظيم العلاقة الروحية المقدسة بين الخالق والمحلوق.</a:t>
            </a:r>
          </a:p>
          <a:p>
            <a:pPr algn="justLow" rtl="1"/>
            <a:endParaRPr lang="en-US" sz="3000" dirty="0"/>
          </a:p>
        </p:txBody>
      </p:sp>
    </p:spTree>
    <p:extLst>
      <p:ext uri="{BB962C8B-B14F-4D97-AF65-F5344CB8AC3E}">
        <p14:creationId xmlns:p14="http://schemas.microsoft.com/office/powerpoint/2010/main" val="1031222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الاسلام كمصدر للتشريع</a:t>
            </a:r>
            <a:endParaRPr lang="en-US" dirty="0"/>
          </a:p>
        </p:txBody>
      </p:sp>
      <p:sp>
        <p:nvSpPr>
          <p:cNvPr id="3" name="عنصر نائب للمحتوى 2"/>
          <p:cNvSpPr>
            <a:spLocks noGrp="1"/>
          </p:cNvSpPr>
          <p:nvPr>
            <p:ph sz="quarter" idx="1"/>
          </p:nvPr>
        </p:nvSpPr>
        <p:spPr/>
        <p:txBody>
          <a:bodyPr>
            <a:normAutofit lnSpcReduction="10000"/>
          </a:bodyPr>
          <a:lstStyle/>
          <a:p>
            <a:pPr algn="justLow" rtl="1"/>
            <a:r>
              <a:rPr lang="ar-IQ" sz="3200" dirty="0" smtClean="0"/>
              <a:t>أن الإسلام ليس نظام جامدا لان افكاره وطروحاته وممارساته قابلة للزيادة والنمو إلا أنها ليست قابلة للتحوير أو التعديل او المزج في الاصل والاتجاه.</a:t>
            </a:r>
          </a:p>
          <a:p>
            <a:pPr algn="justLow" rtl="1"/>
            <a:r>
              <a:rPr lang="ar-IQ" sz="3200" dirty="0" smtClean="0"/>
              <a:t>وتتسم الشريعة الإسلامية التي تعد المصدر الأول للتشريع الذي ينظم شؤون المجتمع:</a:t>
            </a:r>
          </a:p>
          <a:p>
            <a:pPr marL="514350" indent="-514350" algn="justLow" rtl="1">
              <a:buAutoNum type="arabicPeriod"/>
            </a:pPr>
            <a:r>
              <a:rPr lang="ar-IQ" sz="3200" dirty="0" smtClean="0"/>
              <a:t>مرونة الشريعة الاسلامية وقابليتها للتكيف مع مختلف البيئات والعصور.</a:t>
            </a:r>
          </a:p>
          <a:p>
            <a:pPr marL="514350" indent="-514350" algn="justLow" rtl="1">
              <a:buAutoNum type="arabicPeriod"/>
            </a:pPr>
            <a:r>
              <a:rPr lang="ar-IQ" sz="3200" dirty="0"/>
              <a:t> </a:t>
            </a:r>
            <a:r>
              <a:rPr lang="ar-IQ" sz="3200" dirty="0" smtClean="0"/>
              <a:t>أن التشريع الاسلامي يضفي على الدولة سمات الاستقرار والحياد والعدالة</a:t>
            </a:r>
            <a:r>
              <a:rPr lang="ar-IQ" dirty="0" smtClean="0"/>
              <a:t>.</a:t>
            </a:r>
            <a:endParaRPr lang="en-US" dirty="0"/>
          </a:p>
        </p:txBody>
      </p:sp>
    </p:spTree>
    <p:extLst>
      <p:ext uri="{BB962C8B-B14F-4D97-AF65-F5344CB8AC3E}">
        <p14:creationId xmlns:p14="http://schemas.microsoft.com/office/powerpoint/2010/main" val="2235761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4638"/>
            <a:ext cx="7834064" cy="922114"/>
          </a:xfrm>
        </p:spPr>
        <p:txBody>
          <a:bodyPr>
            <a:normAutofit/>
          </a:bodyPr>
          <a:lstStyle/>
          <a:p>
            <a:pPr algn="ctr"/>
            <a:r>
              <a:rPr lang="ar-IQ" sz="3400" b="1" dirty="0" smtClean="0"/>
              <a:t>وسائل الضبط الاجتماعي في الإسلام</a:t>
            </a:r>
            <a:endParaRPr lang="en-US" sz="3400" b="1" dirty="0"/>
          </a:p>
        </p:txBody>
      </p:sp>
      <p:sp>
        <p:nvSpPr>
          <p:cNvPr id="3" name="عنصر نائب للمحتوى 2"/>
          <p:cNvSpPr>
            <a:spLocks noGrp="1"/>
          </p:cNvSpPr>
          <p:nvPr>
            <p:ph sz="quarter" idx="1"/>
          </p:nvPr>
        </p:nvSpPr>
        <p:spPr>
          <a:xfrm>
            <a:off x="457200" y="1412776"/>
            <a:ext cx="8291264" cy="5112568"/>
          </a:xfrm>
        </p:spPr>
        <p:txBody>
          <a:bodyPr>
            <a:normAutofit lnSpcReduction="10000"/>
          </a:bodyPr>
          <a:lstStyle/>
          <a:p>
            <a:pPr algn="justLow" rtl="1"/>
            <a:r>
              <a:rPr lang="ar-IQ" dirty="0" smtClean="0"/>
              <a:t>العقاب والثواب، عبر الاعمال التي يقوم بها الانسان في المجتمع.</a:t>
            </a:r>
          </a:p>
          <a:p>
            <a:pPr algn="justLow" rtl="1"/>
            <a:r>
              <a:rPr lang="ar-IQ" dirty="0" smtClean="0"/>
              <a:t>الدور الفاعل في كبح جماح الانحراف عن الجريمة والشر، وفي نشر الفضيلة والخير والفلاح في ربوع المجتمع.</a:t>
            </a:r>
          </a:p>
          <a:p>
            <a:pPr algn="justLow" rtl="1"/>
            <a:r>
              <a:rPr lang="ar-IQ" dirty="0" smtClean="0"/>
              <a:t>أن التزام المسلمين بمفردات الضبط الاجتماعي وترجمتها في سلوكهم اليومي وفي علاقاتهم أنما يؤدي فعله المؤثر في تضامن المسلمين وتماسكهم ووحدتهم الأمر الذي يقود إلى هيبتهم وقوتهم.</a:t>
            </a:r>
          </a:p>
          <a:p>
            <a:pPr algn="justLow" rtl="1"/>
            <a:r>
              <a:rPr lang="ar-IQ" dirty="0" smtClean="0"/>
              <a:t>تودي دورها الفاعل في تمييز الاخيار والصالحين من ابناء المجتمع عن الاشرار والمجرمين.</a:t>
            </a:r>
          </a:p>
          <a:p>
            <a:pPr algn="justLow" rtl="1"/>
            <a:r>
              <a:rPr lang="ar-IQ" dirty="0" smtClean="0"/>
              <a:t>تؤدي دور كبير في بناء شخصية المسلم بناءً رصيناً محكماً، مما يمكنه من أن يؤدي الوظيفة الملقاة على عاتقها اداء سليما ويسهم في تنمية المجتمع وتطوره.</a:t>
            </a:r>
          </a:p>
          <a:p>
            <a:pPr algn="justLow" rtl="1"/>
            <a:r>
              <a:rPr lang="ar-IQ" dirty="0" smtClean="0"/>
              <a:t>تحديد ما هية القيم الايجابية التي ينبغي على المسلمين التمسك بها كالصدق والاخلاص والنزاهة  والتعاون والصبر والغفة...... الخ.</a:t>
            </a:r>
            <a:endParaRPr lang="en-US" dirty="0"/>
          </a:p>
        </p:txBody>
      </p:sp>
    </p:spTree>
    <p:extLst>
      <p:ext uri="{BB962C8B-B14F-4D97-AF65-F5344CB8AC3E}">
        <p14:creationId xmlns:p14="http://schemas.microsoft.com/office/powerpoint/2010/main" val="1087108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t>الاسلام والوقاية من الجريمة</a:t>
            </a:r>
            <a:endParaRPr lang="en-US" b="1" dirty="0"/>
          </a:p>
        </p:txBody>
      </p:sp>
      <p:sp>
        <p:nvSpPr>
          <p:cNvPr id="3" name="عنصر نائب للمحتوى 2"/>
          <p:cNvSpPr>
            <a:spLocks noGrp="1"/>
          </p:cNvSpPr>
          <p:nvPr>
            <p:ph sz="quarter" idx="1"/>
          </p:nvPr>
        </p:nvSpPr>
        <p:spPr/>
        <p:txBody>
          <a:bodyPr/>
          <a:lstStyle/>
          <a:p>
            <a:pPr algn="justLow" rtl="1"/>
            <a:r>
              <a:rPr lang="ar-IQ" sz="4000" dirty="0" smtClean="0"/>
              <a:t>الاهتمام بإشباع الحاجات الاساسية للمسلمين.</a:t>
            </a:r>
          </a:p>
          <a:p>
            <a:pPr algn="justLow" rtl="1"/>
            <a:r>
              <a:rPr lang="ar-IQ" sz="4000" dirty="0" smtClean="0"/>
              <a:t>الاهتمام بتنشئة المسلمين وتربيتهم.</a:t>
            </a:r>
          </a:p>
          <a:p>
            <a:pPr algn="justLow" rtl="1"/>
            <a:r>
              <a:rPr lang="ar-IQ" sz="4000" dirty="0" smtClean="0"/>
              <a:t>الاهتمام بتعليم المسلمين وتدريبهم.</a:t>
            </a:r>
          </a:p>
          <a:p>
            <a:pPr algn="justLow" rtl="1"/>
            <a:r>
              <a:rPr lang="ar-IQ" sz="4000" dirty="0" smtClean="0"/>
              <a:t>الحفاظ على صحة المسلمين</a:t>
            </a:r>
            <a:r>
              <a:rPr lang="ar-IQ" dirty="0" smtClean="0"/>
              <a:t>.</a:t>
            </a:r>
            <a:endParaRPr lang="en-US" dirty="0"/>
          </a:p>
        </p:txBody>
      </p:sp>
    </p:spTree>
    <p:extLst>
      <p:ext uri="{BB962C8B-B14F-4D97-AF65-F5344CB8AC3E}">
        <p14:creationId xmlns:p14="http://schemas.microsoft.com/office/powerpoint/2010/main" val="16608286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موازنة">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79</TotalTime>
  <Words>324</Words>
  <Application>Microsoft Office PowerPoint</Application>
  <PresentationFormat>عرض على الشاشة (3:4)‏</PresentationFormat>
  <Paragraphs>23</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موازنة</vt:lpstr>
      <vt:lpstr>دور الإسلام في مكافحة الجريمة</vt:lpstr>
      <vt:lpstr>الاسلام كمصدر للتشريع</vt:lpstr>
      <vt:lpstr>الاسلام كمصدر للتشريع</vt:lpstr>
      <vt:lpstr>وسائل الضبط الاجتماعي في الإسلام</vt:lpstr>
      <vt:lpstr>الاسلام والوقاية من الجريمة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الإسلام في مكافحة الجريمة</dc:title>
  <dc:creator>user</dc:creator>
  <cp:lastModifiedBy>DR.Ahmed Saker 2o1O</cp:lastModifiedBy>
  <cp:revision>8</cp:revision>
  <dcterms:created xsi:type="dcterms:W3CDTF">2024-01-13T09:11:55Z</dcterms:created>
  <dcterms:modified xsi:type="dcterms:W3CDTF">2024-02-11T06:56:03Z</dcterms:modified>
</cp:coreProperties>
</file>