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6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dirty="0" smtClean="0"/>
              <a:t>تاريخ القانون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 /المحاضرة العاشرة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2024-2025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الاول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انواع الزواج في القانون الروماني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اولاً:الزواج مع السيادة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sz="3600" dirty="0" smtClean="0"/>
              <a:t>  </a:t>
            </a:r>
            <a:r>
              <a:rPr lang="ar-IQ" sz="6000" b="1" dirty="0" smtClean="0"/>
              <a:t>ويقصد بذلك ان المرأة المتزوجة بهذه الوسيلة كانت تدخل في زوجها بمجرد خضوعها لسيادة زوجها </a:t>
            </a:r>
            <a:endParaRPr lang="ar-IQ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طرق اكتساب السيادة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ar-IQ" sz="4400" b="1" dirty="0" smtClean="0"/>
              <a:t>أ-المعاشرة </a:t>
            </a:r>
          </a:p>
          <a:p>
            <a:pPr marL="109728" indent="0">
              <a:buNone/>
            </a:pPr>
            <a:r>
              <a:rPr lang="ar-IQ" sz="4400" b="1" dirty="0" smtClean="0"/>
              <a:t>ب-الزواج الديني</a:t>
            </a:r>
          </a:p>
          <a:p>
            <a:pPr marL="109728" indent="0">
              <a:buNone/>
            </a:pPr>
            <a:r>
              <a:rPr lang="ar-IQ" sz="4400" b="1" dirty="0" smtClean="0"/>
              <a:t>ج-الزواج بطريق الشراء</a:t>
            </a:r>
            <a:endParaRPr lang="ar-IQ" sz="4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ثانياً:الزواج بدون سيادة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5400" b="1" dirty="0" smtClean="0"/>
              <a:t>هذا النوع من الزواج كان يقوم على التراضي ويعتبر حالة واقعية تقوم على المشاركة بين الزوجين  والمشاركة في المركز الاجتماعي وعلى انجاب الاولاد وتربيتهم.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777121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431</TotalTime>
  <Words>84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محاضرات في مادة تاريخ القانون </vt:lpstr>
      <vt:lpstr>انواع الزواج في القانون الروماني</vt:lpstr>
      <vt:lpstr>اولاً:الزواج مع السيادة</vt:lpstr>
      <vt:lpstr>طرق اكتساب السيادة</vt:lpstr>
      <vt:lpstr>ثانياً:الزواج بدون سيادة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127</cp:revision>
  <dcterms:created xsi:type="dcterms:W3CDTF">2019-04-14T09:27:59Z</dcterms:created>
  <dcterms:modified xsi:type="dcterms:W3CDTF">2024-09-23T08:56:20Z</dcterms:modified>
</cp:coreProperties>
</file>