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8" r:id="rId1"/>
  </p:sldMasterIdLst>
  <p:sldIdLst>
    <p:sldId id="256" r:id="rId2"/>
    <p:sldId id="257" r:id="rId3"/>
    <p:sldId id="258" r:id="rId4"/>
    <p:sldId id="263" r:id="rId5"/>
    <p:sldId id="264" r:id="rId6"/>
    <p:sldId id="261" r:id="rId7"/>
    <p:sldId id="259" r:id="rId8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مستطيل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مستطيل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مستطيل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مستطيل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مستطيل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مستطيل مستدير الزوايا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مستطيل مستدير الزوايا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مستطيل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مستطيل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86B4BD6-E2B7-42F7-BE87-5C9AED970B9C}" type="datetimeFigureOut">
              <a:rPr lang="ar-IQ" smtClean="0"/>
              <a:pPr/>
              <a:t>20/03/1446</a:t>
            </a:fld>
            <a:endParaRPr lang="ar-IQ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ar-IQ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4BD6-E2B7-42F7-BE87-5C9AED970B9C}" type="datetimeFigureOut">
              <a:rPr lang="ar-IQ" smtClean="0"/>
              <a:pPr/>
              <a:t>20/03/1446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4BD6-E2B7-42F7-BE87-5C9AED970B9C}" type="datetimeFigureOut">
              <a:rPr lang="ar-IQ" smtClean="0"/>
              <a:pPr/>
              <a:t>20/03/1446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4BD6-E2B7-42F7-BE87-5C9AED970B9C}" type="datetimeFigureOut">
              <a:rPr lang="ar-IQ" smtClean="0"/>
              <a:pPr/>
              <a:t>20/03/1446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4BD6-E2B7-42F7-BE87-5C9AED970B9C}" type="datetimeFigureOut">
              <a:rPr lang="ar-IQ" smtClean="0"/>
              <a:pPr/>
              <a:t>20/03/1446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4BD6-E2B7-42F7-BE87-5C9AED970B9C}" type="datetimeFigureOut">
              <a:rPr lang="ar-IQ" smtClean="0"/>
              <a:pPr/>
              <a:t>20/03/1446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6" name="عنصر نائب للتاريخ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86B4BD6-E2B7-42F7-BE87-5C9AED970B9C}" type="datetimeFigureOut">
              <a:rPr lang="ar-IQ" smtClean="0"/>
              <a:pPr/>
              <a:t>20/03/1446</a:t>
            </a:fld>
            <a:endParaRPr lang="ar-IQ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86B4BD6-E2B7-42F7-BE87-5C9AED970B9C}" type="datetimeFigureOut">
              <a:rPr lang="ar-IQ" smtClean="0"/>
              <a:pPr/>
              <a:t>20/03/1446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4BD6-E2B7-42F7-BE87-5C9AED970B9C}" type="datetimeFigureOut">
              <a:rPr lang="ar-IQ" smtClean="0"/>
              <a:pPr/>
              <a:t>20/03/1446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4BD6-E2B7-42F7-BE87-5C9AED970B9C}" type="datetimeFigureOut">
              <a:rPr lang="ar-IQ" smtClean="0"/>
              <a:pPr/>
              <a:t>20/03/1446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4BD6-E2B7-42F7-BE87-5C9AED970B9C}" type="datetimeFigureOut">
              <a:rPr lang="ar-IQ" smtClean="0"/>
              <a:pPr/>
              <a:t>20/03/1446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مستطيل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مستطيل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مستطيل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مستطيل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مستطيل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مستطيل مستدير الزوايا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مستطيل مستدير الزوايا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مستطيل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مستطيل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مستطيل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مستطيل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مستطيل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مستطيل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86B4BD6-E2B7-42F7-BE87-5C9AED970B9C}" type="datetimeFigureOut">
              <a:rPr lang="ar-IQ" smtClean="0"/>
              <a:pPr/>
              <a:t>20/03/1446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ar-IQ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r" rtl="1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r" rtl="1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محاضرات </a:t>
            </a:r>
            <a:r>
              <a:rPr lang="ar-IQ" smtClean="0"/>
              <a:t>في </a:t>
            </a:r>
            <a:r>
              <a:rPr lang="ar-IQ" smtClean="0"/>
              <a:t>تاريخ القانون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5626968" cy="2337374"/>
          </a:xfrm>
        </p:spPr>
        <p:txBody>
          <a:bodyPr>
            <a:noAutofit/>
          </a:bodyPr>
          <a:lstStyle/>
          <a:p>
            <a:pPr algn="ctr"/>
            <a:r>
              <a:rPr lang="ar-IQ" sz="3600" b="1" dirty="0" smtClean="0">
                <a:solidFill>
                  <a:srgbClr val="FF0000"/>
                </a:solidFill>
              </a:rPr>
              <a:t>المرحلة الاولى /المحاضرة الرابعة</a:t>
            </a:r>
          </a:p>
          <a:p>
            <a:pPr algn="ctr"/>
            <a:r>
              <a:rPr lang="ar-IQ" sz="3600" b="1" dirty="0" smtClean="0">
                <a:solidFill>
                  <a:srgbClr val="FF0000"/>
                </a:solidFill>
              </a:rPr>
              <a:t>العام الدراسي2024-2025</a:t>
            </a:r>
          </a:p>
          <a:p>
            <a:pPr algn="ctr"/>
            <a:r>
              <a:rPr lang="ar-IQ" sz="3600" b="1" dirty="0" smtClean="0">
                <a:solidFill>
                  <a:srgbClr val="FF0000"/>
                </a:solidFill>
              </a:rPr>
              <a:t>الفصل الدراسي الاول</a:t>
            </a:r>
          </a:p>
          <a:p>
            <a:pPr algn="ctr"/>
            <a:r>
              <a:rPr lang="ar-IQ" sz="3600" b="1" dirty="0" smtClean="0">
                <a:solidFill>
                  <a:srgbClr val="FF0000"/>
                </a:solidFill>
              </a:rPr>
              <a:t>م. زهراء مبروك عبد الله الربيعي</a:t>
            </a:r>
          </a:p>
          <a:p>
            <a:pPr algn="ctr"/>
            <a:endParaRPr lang="ar-IQ" sz="3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>
                <a:solidFill>
                  <a:srgbClr val="FF0000"/>
                </a:solidFill>
              </a:rPr>
              <a:t>القوانين القديمة</a:t>
            </a:r>
            <a:endParaRPr lang="ar-IQ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IQ" dirty="0"/>
              <a:t/>
            </a:r>
            <a:br>
              <a:rPr lang="ar-IQ" dirty="0"/>
            </a:b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ar-IQ" sz="4400" b="1" dirty="0" smtClean="0"/>
              <a:t>القوانين الشرقية القديمة</a:t>
            </a:r>
          </a:p>
          <a:p>
            <a:pPr marL="109728" indent="0" algn="just">
              <a:buNone/>
            </a:pPr>
            <a:endParaRPr lang="ar-IQ" sz="4400" b="1" dirty="0" smtClean="0"/>
          </a:p>
          <a:p>
            <a:pPr algn="just"/>
            <a:r>
              <a:rPr lang="ar-IQ" sz="4400" b="1" dirty="0" smtClean="0"/>
              <a:t>القوانين الغربية القديمة</a:t>
            </a:r>
            <a:endParaRPr lang="ar-IQ" sz="4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IQ" dirty="0" smtClean="0"/>
              <a:t> </a:t>
            </a:r>
            <a:r>
              <a:rPr lang="ar-IQ" b="1" dirty="0" smtClean="0"/>
              <a:t>القوانين الشرقية القديمة</a:t>
            </a:r>
            <a:endParaRPr lang="ar-IQ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ar-IQ" sz="3200" dirty="0" smtClean="0"/>
              <a:t> </a:t>
            </a:r>
            <a:r>
              <a:rPr lang="ar-IQ" sz="3600" b="1" dirty="0" smtClean="0"/>
              <a:t>أ- القوانين العراقية القديمة </a:t>
            </a:r>
          </a:p>
          <a:p>
            <a:pPr algn="just">
              <a:buNone/>
            </a:pPr>
            <a:r>
              <a:rPr lang="ar-IQ" sz="3600" b="1" dirty="0" smtClean="0"/>
              <a:t>1- قانون اورنمو</a:t>
            </a:r>
          </a:p>
          <a:p>
            <a:pPr algn="just">
              <a:buNone/>
            </a:pPr>
            <a:r>
              <a:rPr lang="ar-IQ" sz="3600" b="1" dirty="0" smtClean="0"/>
              <a:t>2-قانون بلالاما ملك اشنونا</a:t>
            </a:r>
          </a:p>
          <a:p>
            <a:pPr algn="just">
              <a:buNone/>
            </a:pPr>
            <a:r>
              <a:rPr lang="ar-IQ" sz="3600" b="1" dirty="0" smtClean="0"/>
              <a:t>قانون لبت عشتار ملك ايسن </a:t>
            </a:r>
          </a:p>
          <a:p>
            <a:pPr algn="just">
              <a:buNone/>
            </a:pPr>
            <a:r>
              <a:rPr lang="ar-IQ" sz="3600" b="1" dirty="0" smtClean="0"/>
              <a:t>4- قانون حمورابي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IQ" b="1" dirty="0" smtClean="0"/>
              <a:t>ب-القانون الهندي- قانون مانو </a:t>
            </a:r>
            <a:endParaRPr lang="ar-IQ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sz="4000" dirty="0" smtClean="0"/>
              <a:t>لفظة مانو مثل لفظة فرعون كانت تطلق على الملوك المؤلهين وقد اعتقد الهنود القدماء ان سبعة من الملوك المؤلهين كانوا قد حكموا العالم في الماضي.</a:t>
            </a:r>
            <a:endParaRPr lang="ar-IQ" sz="4000" dirty="0"/>
          </a:p>
        </p:txBody>
      </p:sp>
    </p:spTree>
    <p:extLst>
      <p:ext uri="{BB962C8B-B14F-4D97-AF65-F5344CB8AC3E}">
        <p14:creationId xmlns:p14="http://schemas.microsoft.com/office/powerpoint/2010/main" val="4155989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IQ" b="1" dirty="0" smtClean="0"/>
              <a:t>ج-القانون المصري القديم- قانون بوخوريس</a:t>
            </a:r>
            <a:endParaRPr lang="ar-IQ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4325112"/>
          </a:xfrm>
        </p:spPr>
        <p:txBody>
          <a:bodyPr/>
          <a:lstStyle/>
          <a:p>
            <a:pPr algn="just">
              <a:buNone/>
            </a:pPr>
            <a:r>
              <a:rPr lang="ar-IQ" sz="3600" dirty="0" smtClean="0"/>
              <a:t> </a:t>
            </a:r>
            <a:r>
              <a:rPr lang="ar-IQ" sz="4000" dirty="0" smtClean="0"/>
              <a:t>ينسب هذا القانون الى الملك بوخوريس احد ملوك الاسرة الرابعة والعشرين وقد صدر هذا القانون عام 740 ميلادي </a:t>
            </a:r>
            <a:endParaRPr lang="ar-IQ" sz="4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IQ" b="1" dirty="0" smtClean="0"/>
              <a:t>ثانياً:القوانين الغربية القديمة</a:t>
            </a:r>
            <a:endParaRPr lang="ar-IQ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ar-IQ" sz="4400" b="1" dirty="0" smtClean="0"/>
              <a:t>أ-القوانين اليونانية</a:t>
            </a:r>
          </a:p>
          <a:p>
            <a:pPr marL="109728" indent="0" algn="just">
              <a:buNone/>
            </a:pPr>
            <a:r>
              <a:rPr lang="ar-IQ" sz="4400" b="1" dirty="0" smtClean="0"/>
              <a:t>1-قانون دراكون.</a:t>
            </a:r>
          </a:p>
          <a:p>
            <a:pPr marL="109728" indent="0" algn="just">
              <a:buNone/>
            </a:pPr>
            <a:r>
              <a:rPr lang="ar-IQ" sz="4400" b="1" dirty="0" smtClean="0"/>
              <a:t>2- قانون صولون.</a:t>
            </a:r>
          </a:p>
          <a:p>
            <a:pPr marL="109728" indent="0" algn="just">
              <a:buNone/>
            </a:pPr>
            <a:r>
              <a:rPr lang="ar-IQ" sz="4400" b="1" dirty="0" smtClean="0"/>
              <a:t>ب-القانون الروماني</a:t>
            </a:r>
          </a:p>
          <a:p>
            <a:pPr marL="109728" indent="0" algn="just">
              <a:buNone/>
            </a:pPr>
            <a:r>
              <a:rPr lang="ar-IQ" sz="4400" b="1" dirty="0" smtClean="0"/>
              <a:t>قانون الالواح الاثني عشر </a:t>
            </a:r>
            <a:endParaRPr lang="ar-IQ" sz="44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حضري">
  <a:themeElements>
    <a:clrScheme name="حضري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حضري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حضري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355</TotalTime>
  <Words>125</Words>
  <Application>Microsoft Office PowerPoint</Application>
  <PresentationFormat>On-screen Show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حضري</vt:lpstr>
      <vt:lpstr>محاضرات في تاريخ القانون </vt:lpstr>
      <vt:lpstr>القوانين القديمة</vt:lpstr>
      <vt:lpstr> </vt:lpstr>
      <vt:lpstr> القوانين الشرقية القديمة</vt:lpstr>
      <vt:lpstr>ب-القانون الهندي- قانون مانو </vt:lpstr>
      <vt:lpstr>ج-القانون المصري القديم- قانون بوخوريس</vt:lpstr>
      <vt:lpstr>ثانياً:القوانين الغربية القديمة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محاضرات في مادة مدخل القانون</dc:title>
  <dc:creator>dell</dc:creator>
  <cp:lastModifiedBy>Zahraa</cp:lastModifiedBy>
  <cp:revision>102</cp:revision>
  <dcterms:created xsi:type="dcterms:W3CDTF">2019-04-14T09:27:59Z</dcterms:created>
  <dcterms:modified xsi:type="dcterms:W3CDTF">2024-09-23T08:59:05Z</dcterms:modified>
</cp:coreProperties>
</file>