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4824536" cy="100811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smtClean="0">
                <a:ea typeface="Calibri"/>
                <a:cs typeface="+mn-cs"/>
              </a:rPr>
              <a:t>المركزية الادارية </a:t>
            </a:r>
            <a:endParaRPr lang="en-US" sz="2800" b="1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352928" cy="482453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سنتكلم في هذه المحاضرة عن المواضيع الاتية :-</a:t>
            </a:r>
          </a:p>
          <a:p>
            <a:pPr marL="857250" indent="-857250" algn="just">
              <a:lnSpc>
                <a:spcPct val="170000"/>
              </a:lnSpc>
              <a:spcAft>
                <a:spcPts val="1000"/>
              </a:spcAft>
              <a:buFontTx/>
              <a:buChar char="-"/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ما تتميز به المركزية الادارية من مظاهر رئيسية .</a:t>
            </a:r>
          </a:p>
          <a:p>
            <a:pPr marL="857250" indent="-857250" algn="just">
              <a:lnSpc>
                <a:spcPct val="170000"/>
              </a:lnSpc>
              <a:spcAft>
                <a:spcPts val="1000"/>
              </a:spcAft>
              <a:buFontTx/>
              <a:buChar char="-"/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الاسس التي يقوم عليها نظام المركزية الادارية .</a:t>
            </a:r>
          </a:p>
          <a:p>
            <a:pPr marL="857250" indent="-857250" algn="just">
              <a:lnSpc>
                <a:spcPct val="170000"/>
              </a:lnSpc>
              <a:spcAft>
                <a:spcPts val="1000"/>
              </a:spcAft>
              <a:buFontTx/>
              <a:buChar char="-"/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صور المركزية الادارية .</a:t>
            </a: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6400" dirty="0" smtClean="0">
                <a:solidFill>
                  <a:schemeClr val="tx1"/>
                </a:solidFill>
                <a:ea typeface="Calibri"/>
                <a:cs typeface="Simplified Arabic"/>
              </a:rPr>
              <a:t>1-</a:t>
            </a:r>
            <a:r>
              <a:rPr lang="ar-IQ" sz="6400" dirty="0" smtClean="0">
                <a:solidFill>
                  <a:schemeClr val="tx1"/>
                </a:solidFill>
                <a:ea typeface="Calibri"/>
                <a:cs typeface="Simplified Arabic"/>
              </a:rPr>
              <a:t> التركيز الاداري (المركزية الوزارية).</a:t>
            </a: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6400" dirty="0" smtClean="0">
                <a:solidFill>
                  <a:schemeClr val="tx1"/>
                </a:solidFill>
                <a:ea typeface="Calibri"/>
                <a:cs typeface="Simplified Arabic"/>
              </a:rPr>
              <a:t>2- عدم التركيز الاداري ( المركزية اللاوزارية) .</a:t>
            </a: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6400" dirty="0" smtClean="0">
                <a:solidFill>
                  <a:schemeClr val="tx1"/>
                </a:solidFill>
                <a:ea typeface="Calibri"/>
                <a:cs typeface="Simplified Arabic"/>
              </a:rPr>
              <a:t>            </a:t>
            </a: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-  تقدير النظام المركزي .</a:t>
            </a: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endParaRPr lang="ar-IQ" sz="56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5600" b="1" dirty="0" smtClean="0">
                <a:solidFill>
                  <a:schemeClr val="tx1"/>
                </a:solidFill>
                <a:ea typeface="Calibri"/>
                <a:cs typeface="Simplified Arabic"/>
              </a:rPr>
              <a:t>من</a:t>
            </a:r>
            <a:r>
              <a:rPr lang="ar-IQ" sz="5600" b="1" dirty="0" smtClean="0">
                <a:solidFill>
                  <a:prstClr val="black"/>
                </a:solidFill>
                <a:ea typeface="Calibri"/>
                <a:cs typeface="Simplified Arabic"/>
              </a:rPr>
              <a:t> </a:t>
            </a:r>
            <a:r>
              <a:rPr lang="ar-IQ" sz="5600" b="1" dirty="0">
                <a:solidFill>
                  <a:prstClr val="black"/>
                </a:solidFill>
                <a:ea typeface="Calibri"/>
                <a:cs typeface="Simplified Arabic"/>
              </a:rPr>
              <a:t>ص </a:t>
            </a:r>
            <a:r>
              <a:rPr lang="ar-IQ" sz="5600" b="1" dirty="0" smtClean="0">
                <a:solidFill>
                  <a:prstClr val="black"/>
                </a:solidFill>
                <a:ea typeface="Calibri"/>
                <a:cs typeface="Simplified Arabic"/>
              </a:rPr>
              <a:t>109 </a:t>
            </a:r>
            <a:r>
              <a:rPr lang="ar-IQ" sz="5600" b="1" dirty="0">
                <a:solidFill>
                  <a:prstClr val="black"/>
                </a:solidFill>
                <a:ea typeface="Calibri"/>
                <a:cs typeface="Simplified Arabic"/>
              </a:rPr>
              <a:t>الى ص </a:t>
            </a:r>
            <a:r>
              <a:rPr lang="ar-IQ" sz="5600" b="1" dirty="0" smtClean="0">
                <a:solidFill>
                  <a:prstClr val="black"/>
                </a:solidFill>
                <a:ea typeface="Calibri"/>
                <a:cs typeface="Simplified Arabic"/>
              </a:rPr>
              <a:t>120  </a:t>
            </a:r>
            <a:r>
              <a:rPr lang="ar-IQ" sz="5600" b="1" dirty="0" smtClean="0">
                <a:solidFill>
                  <a:prstClr val="black"/>
                </a:solidFill>
                <a:ea typeface="Calibri"/>
                <a:cs typeface="Simplified Arabic"/>
              </a:rPr>
              <a:t>.</a:t>
            </a:r>
            <a:endParaRPr lang="ar-IQ" sz="56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61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المركزية الادارية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24</cp:revision>
  <dcterms:created xsi:type="dcterms:W3CDTF">2019-03-10T17:06:17Z</dcterms:created>
  <dcterms:modified xsi:type="dcterms:W3CDTF">2020-12-26T20:45:12Z</dcterms:modified>
</cp:coreProperties>
</file>