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13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0EDB95-C1D3-416E-8BCF-EDADE3824308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DDA03-88EA-415A-BA22-89850270B9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795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DA03-88EA-415A-BA22-89850270B9F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0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1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2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5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55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19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12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9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E21-0E9D-4B10-8BEF-402A94CD75DD}" type="datetimeFigureOut">
              <a:rPr lang="ar-IQ" smtClean="0"/>
              <a:t>27/04/1442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7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7784" y="1268761"/>
            <a:ext cx="4752528" cy="100811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smtClean="0">
                <a:ea typeface="Calibri"/>
                <a:cs typeface="+mn-cs"/>
              </a:rPr>
              <a:t>مصادر </a:t>
            </a:r>
            <a:r>
              <a:rPr lang="ar-IQ" sz="3200" b="1" dirty="0" smtClean="0">
                <a:ea typeface="Calibri"/>
                <a:cs typeface="+mn-cs"/>
              </a:rPr>
              <a:t>القانون الاداري </a:t>
            </a:r>
            <a:endParaRPr lang="en-US" sz="3200" dirty="0">
              <a:ea typeface="Calibri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276872"/>
            <a:ext cx="7560840" cy="396044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600" dirty="0">
                <a:solidFill>
                  <a:schemeClr val="tx1"/>
                </a:solidFill>
                <a:ea typeface="Calibri"/>
              </a:rPr>
              <a:t> </a:t>
            </a:r>
            <a:r>
              <a:rPr lang="ar-IQ" sz="1600" b="1" u="sng" dirty="0" smtClean="0">
                <a:solidFill>
                  <a:schemeClr val="tx1"/>
                </a:solidFill>
                <a:ea typeface="Calibri"/>
              </a:rPr>
              <a:t>هناك اكثر من معنى لكلمة ( مصدر ) :- ص42</a:t>
            </a:r>
          </a:p>
          <a:p>
            <a:pPr algn="just"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1- المصدر : هو الاصل التاريخي لمجموعة قانونية . (مثل القانون الروماني كأصل تاريخي أو الشريعة الاسلامية).</a:t>
            </a:r>
          </a:p>
          <a:p>
            <a:pPr algn="just"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2- المصدر : هي الجهات التي تتكون من خلالها قواعد القانون وتمنحها قوة الالزام . (المصدر الرسمي للقانون) 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600" b="1" u="sng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1600" b="1" u="sng" dirty="0" smtClean="0">
                <a:solidFill>
                  <a:schemeClr val="tx1"/>
                </a:solidFill>
                <a:ea typeface="Calibri"/>
                <a:cs typeface="Simplified Arabic"/>
              </a:rPr>
              <a:t>وهناك عدة وسائل لقيام القواعد القانونية وهي :- ص42</a:t>
            </a:r>
          </a:p>
          <a:p>
            <a:pPr algn="just"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1- وسيلة التكون الذاتي للقواعد القانونية كما في (العرف)</a:t>
            </a:r>
          </a:p>
          <a:p>
            <a:pPr algn="just"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2-وسيلة السلطة العامة التي تصدر القواعد القانونية المكتوبة ( القانون أو التشريع) </a:t>
            </a:r>
          </a:p>
          <a:p>
            <a:pPr algn="just"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3- ما يصدر من احكام ( القضاء ) </a:t>
            </a:r>
          </a:p>
          <a:p>
            <a:pPr algn="just">
              <a:spcAft>
                <a:spcPts val="1000"/>
              </a:spcAft>
            </a:pPr>
            <a:endParaRPr lang="ar-IQ" sz="16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spcAft>
                <a:spcPts val="1000"/>
              </a:spcAft>
            </a:pP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يعني مصادر القانون الاداري هي ( </a:t>
            </a:r>
            <a:r>
              <a:rPr lang="ar-IQ" sz="1600" u="sng" dirty="0" smtClean="0">
                <a:solidFill>
                  <a:schemeClr val="tx1"/>
                </a:solidFill>
                <a:ea typeface="Calibri"/>
                <a:cs typeface="Simplified Arabic"/>
              </a:rPr>
              <a:t>النصوص</a:t>
            </a: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 </a:t>
            </a:r>
            <a:r>
              <a:rPr lang="ar-IQ" sz="1600" u="sng" dirty="0" smtClean="0">
                <a:solidFill>
                  <a:schemeClr val="tx1"/>
                </a:solidFill>
                <a:ea typeface="Calibri"/>
                <a:cs typeface="Simplified Arabic"/>
              </a:rPr>
              <a:t>و العرف </a:t>
            </a: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و</a:t>
            </a:r>
            <a:r>
              <a:rPr lang="ar-IQ" sz="1600" u="sng" dirty="0" smtClean="0">
                <a:solidFill>
                  <a:schemeClr val="tx1"/>
                </a:solidFill>
                <a:ea typeface="Calibri"/>
                <a:cs typeface="Simplified Arabic"/>
              </a:rPr>
              <a:t>القضاء</a:t>
            </a:r>
            <a:r>
              <a:rPr lang="ar-IQ" sz="1600" dirty="0" smtClean="0">
                <a:solidFill>
                  <a:schemeClr val="tx1"/>
                </a:solidFill>
                <a:ea typeface="Calibri"/>
                <a:cs typeface="Simplified Arabic"/>
              </a:rPr>
              <a:t> ) من ص 42 الى ص 55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solidFill>
                <a:schemeClr val="tx1"/>
              </a:solidFill>
              <a:ea typeface="Calibri"/>
              <a:cs typeface="Arial"/>
            </a:endParaRP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182436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113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مصادر القانون الاداري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الـتـعـريـف بـظـاهــرة الـفـسـاد</dc:title>
  <dc:creator>DR.Ahmed Saker 2O11</dc:creator>
  <cp:lastModifiedBy>DR.Ahmed Saker 2O11</cp:lastModifiedBy>
  <cp:revision>17</cp:revision>
  <dcterms:created xsi:type="dcterms:W3CDTF">2019-03-10T17:06:17Z</dcterms:created>
  <dcterms:modified xsi:type="dcterms:W3CDTF">2020-12-12T10:22:59Z</dcterms:modified>
</cp:coreProperties>
</file>