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r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97D181-C667-3F41-9D01-CFD0234C5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2" y="244078"/>
            <a:ext cx="4993480" cy="6369844"/>
          </a:xfrm>
        </p:spPr>
        <p:txBody>
          <a:bodyPr>
            <a:normAutofit/>
          </a:bodyPr>
          <a:lstStyle/>
          <a:p>
            <a:r>
              <a:rPr lang="ar-EG" sz="4000">
                <a:solidFill>
                  <a:schemeClr val="accent6">
                    <a:lumMod val="60000"/>
                    <a:lumOff val="40000"/>
                  </a:schemeClr>
                </a:solidFill>
              </a:rPr>
              <a:t>قسمت الجرائم الى جرائم عامة وجرائم خاصة .</a:t>
            </a:r>
            <a:br>
              <a:rPr lang="ar-EG" sz="400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ar-EG" sz="4000">
                <a:solidFill>
                  <a:schemeClr val="accent6">
                    <a:lumMod val="60000"/>
                    <a:lumOff val="40000"/>
                  </a:schemeClr>
                </a:solidFill>
              </a:rPr>
              <a:t>الجرائم العامة : وهي الجرائم التي تمس امن الدولة </a:t>
            </a:r>
            <a:r>
              <a:rPr lang="ar-EG" sz="4000">
                <a:solidFill>
                  <a:schemeClr val="accent4">
                    <a:lumMod val="20000"/>
                    <a:lumOff val="80000"/>
                  </a:schemeClr>
                </a:solidFill>
              </a:rPr>
              <a:t>كجريمة الخيانة العظمى والهرب من الحرب والتجني على الدين والقتل والحرق العمد</a:t>
            </a:r>
            <a:r>
              <a:rPr lang="ar-EG" sz="400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br>
              <a:rPr lang="ar-EG" sz="400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ar-EG" sz="4000">
                <a:solidFill>
                  <a:schemeClr val="accent6">
                    <a:lumMod val="60000"/>
                    <a:lumOff val="40000"/>
                  </a:schemeClr>
                </a:solidFill>
              </a:rPr>
              <a:t>الجرائم الخاصة : </a:t>
            </a:r>
            <a:r>
              <a:rPr lang="ar-EG" sz="4000">
                <a:solidFill>
                  <a:schemeClr val="accent4">
                    <a:lumMod val="20000"/>
                    <a:lumOff val="80000"/>
                  </a:schemeClr>
                </a:solidFill>
              </a:rPr>
              <a:t>وهي جرائم تقع على الاشخاص كالسرقة والاعتداء والضرب .</a:t>
            </a:r>
            <a:endParaRPr lang="ar-EG" sz="40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70EC8018-EAE7-E645-8372-11C868E578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6143" y="538957"/>
            <a:ext cx="6378050" cy="36496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631965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سماوي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1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سماوي</vt:lpstr>
      <vt:lpstr>قسمت الجرائم الى جرائم عامة وجرائم خاصة . الجرائم العامة : وهي الجرائم التي تمس امن الدولة كجريمة الخيانة العظمى والهرب من الحرب والتجني على الدين والقتل والحرق العمد. الجرائم الخاصة : وهي جرائم تقع على الاشخاص كالسرقة والاعتداء والضرب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تاريخ القانون الروماني / د. سماح هادي</dc:title>
  <dc:creator>مستخدم غير معروف</dc:creator>
  <cp:lastModifiedBy>samahhmoh5@gmail.com</cp:lastModifiedBy>
  <cp:revision>3</cp:revision>
  <dcterms:created xsi:type="dcterms:W3CDTF">2021-12-17T14:56:32Z</dcterms:created>
  <dcterms:modified xsi:type="dcterms:W3CDTF">2024-10-29T18:50:05Z</dcterms:modified>
</cp:coreProperties>
</file>