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61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750D36-A388-5B2F-F3A1-322701689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1C28A1-BD21-CED3-83F9-6F55C0A91C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CC0C626D-DACC-AC5D-42A8-C79160197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093" y="719666"/>
            <a:ext cx="5423813" cy="5418667"/>
          </a:xfrm>
          <a:prstGeom prst="rect">
            <a:avLst/>
          </a:prstGeom>
        </p:spPr>
      </p:pic>
      <p:pic>
        <p:nvPicPr>
          <p:cNvPr id="5" name="صورة 5">
            <a:extLst>
              <a:ext uri="{FF2B5EF4-FFF2-40B4-BE49-F238E27FC236}">
                <a16:creationId xmlns:a16="http://schemas.microsoft.com/office/drawing/2014/main" id="{6860E093-F6DE-EB88-0E7E-95F613BA1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093" y="719666"/>
            <a:ext cx="5423813" cy="5418667"/>
          </a:xfrm>
          <a:prstGeom prst="rect">
            <a:avLst/>
          </a:prstGeom>
        </p:spPr>
      </p:pic>
      <p:pic>
        <p:nvPicPr>
          <p:cNvPr id="6" name="صورة 6">
            <a:extLst>
              <a:ext uri="{FF2B5EF4-FFF2-40B4-BE49-F238E27FC236}">
                <a16:creationId xmlns:a16="http://schemas.microsoft.com/office/drawing/2014/main" id="{0FD8B4D3-A648-5E22-EE38-533D60B94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093" y="719666"/>
            <a:ext cx="5423813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6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5D0C7C-B017-B84D-99A0-11EF2EE28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540741"/>
            <a:ext cx="8689976" cy="2035894"/>
          </a:xfrm>
        </p:spPr>
        <p:txBody>
          <a:bodyPr>
            <a:normAutofit fontScale="90000"/>
          </a:bodyPr>
          <a:lstStyle/>
          <a:p>
            <a:r>
              <a:rPr lang="ar-SA">
                <a:solidFill>
                  <a:schemeClr val="accent6"/>
                </a:solidFill>
              </a:rPr>
              <a:t> </a:t>
            </a:r>
            <a:br>
              <a:rPr lang="ar-SA">
                <a:solidFill>
                  <a:schemeClr val="accent6"/>
                </a:solidFill>
              </a:rPr>
            </a:br>
            <a:r>
              <a:rPr lang="ar-SA">
                <a:solidFill>
                  <a:schemeClr val="accent6"/>
                </a:solidFill>
              </a:rPr>
              <a:t>انحلال رابطة الزواج </a:t>
            </a:r>
            <a:br>
              <a:rPr lang="ar-SA">
                <a:solidFill>
                  <a:schemeClr val="accent6"/>
                </a:solidFill>
              </a:rPr>
            </a:br>
            <a:endParaRPr lang="ar-AE">
              <a:solidFill>
                <a:schemeClr val="accent6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9820AA1-56AE-4140-A516-F09150AC0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576636"/>
            <a:ext cx="8689976" cy="381877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ar-SA" sz="3200">
                <a:solidFill>
                  <a:schemeClr val="accent2">
                    <a:lumMod val="75000"/>
                  </a:schemeClr>
                </a:solidFill>
              </a:rPr>
              <a:t>الطلاق الذي يقع من الزوج او الزوجة </a:t>
            </a:r>
          </a:p>
          <a:p>
            <a:pPr marL="514350" indent="-514350">
              <a:buAutoNum type="arabicPeriod"/>
            </a:pPr>
            <a:r>
              <a:rPr lang="ar-SA" sz="3200">
                <a:solidFill>
                  <a:schemeClr val="accent2">
                    <a:lumMod val="75000"/>
                  </a:schemeClr>
                </a:solidFill>
              </a:rPr>
              <a:t>غياب الزوج لسبب ارادي او غير ارادي </a:t>
            </a:r>
          </a:p>
          <a:p>
            <a:pPr marL="514350" indent="-514350">
              <a:buAutoNum type="arabicPeriod"/>
            </a:pPr>
            <a:r>
              <a:rPr lang="ar-SA" sz="3200">
                <a:solidFill>
                  <a:schemeClr val="accent2">
                    <a:lumMod val="75000"/>
                  </a:schemeClr>
                </a:solidFill>
              </a:rPr>
              <a:t>وفاة احد الزوجين </a:t>
            </a:r>
            <a:endParaRPr lang="ar-AE" sz="320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29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72FA0D-8A90-A340-82CD-D27384570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3077" y="268655"/>
            <a:ext cx="4481635" cy="1624134"/>
          </a:xfrm>
        </p:spPr>
        <p:txBody>
          <a:bodyPr>
            <a:normAutofit/>
          </a:bodyPr>
          <a:lstStyle/>
          <a:p>
            <a:r>
              <a:rPr lang="ar-SA" sz="4400" b="1" i="1">
                <a:solidFill>
                  <a:schemeClr val="accent1"/>
                </a:solidFill>
              </a:rPr>
              <a:t>التبني</a:t>
            </a:r>
            <a:endParaRPr lang="ar-AE" sz="4400" b="1" i="1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A8F0FF4-508E-7F4B-9574-3B252E0ABD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9712" y="-109903"/>
            <a:ext cx="5018452" cy="6967904"/>
          </a:xfrm>
        </p:spPr>
        <p:txBody>
          <a:bodyPr>
            <a:normAutofit fontScale="92500"/>
          </a:bodyPr>
          <a:lstStyle/>
          <a:p>
            <a:r>
              <a:rPr lang="ar-SA" sz="3600">
                <a:solidFill>
                  <a:srgbClr val="002060"/>
                </a:solidFill>
              </a:rPr>
              <a:t>.اغراض نظام التبني:</a:t>
            </a:r>
          </a:p>
          <a:p>
            <a:r>
              <a:rPr lang="ar-SA" sz="3600">
                <a:solidFill>
                  <a:srgbClr val="002060"/>
                </a:solidFill>
              </a:rPr>
              <a:t>١. ايجاد صلات قربى متعددة</a:t>
            </a:r>
          </a:p>
          <a:p>
            <a:r>
              <a:rPr lang="ar-SA" sz="3600">
                <a:solidFill>
                  <a:srgbClr val="002060"/>
                </a:solidFill>
              </a:rPr>
              <a:t>٢. تخليد اسم العائلة </a:t>
            </a:r>
          </a:p>
          <a:p>
            <a:r>
              <a:rPr lang="ar-SA" sz="3600">
                <a:solidFill>
                  <a:srgbClr val="002060"/>
                </a:solidFill>
              </a:rPr>
              <a:t>٣.تحرير الرقيق من العبودية</a:t>
            </a:r>
          </a:p>
          <a:p>
            <a:r>
              <a:rPr lang="ar-SA" sz="3600">
                <a:solidFill>
                  <a:srgbClr val="002060"/>
                </a:solidFill>
              </a:rPr>
              <a:t>٤.اسباغ الشرعية على الولد </a:t>
            </a:r>
          </a:p>
          <a:p>
            <a:r>
              <a:rPr lang="ar-SA" sz="3600">
                <a:solidFill>
                  <a:srgbClr val="002060"/>
                </a:solidFill>
              </a:rPr>
              <a:t>٥.ايجاد وريث للمتبني.</a:t>
            </a:r>
          </a:p>
          <a:p>
            <a:r>
              <a:rPr lang="ar-SA" sz="3600">
                <a:solidFill>
                  <a:srgbClr val="002060"/>
                </a:solidFill>
              </a:rPr>
              <a:t>٦. تيسير حصول احد اولاد المتبني على زوجة.</a:t>
            </a:r>
          </a:p>
          <a:p>
            <a:r>
              <a:rPr lang="ar-SA" sz="3600">
                <a:solidFill>
                  <a:srgbClr val="002060"/>
                </a:solidFill>
              </a:rPr>
              <a:t>٧.بيع عقار يمنع القانون بيعه للغير</a:t>
            </a:r>
            <a:endParaRPr lang="ar-AE" sz="3600">
              <a:solidFill>
                <a:srgbClr val="002060"/>
              </a:solidFill>
            </a:endParaRP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A91B94B-0229-044D-8A84-979370D4702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ar-SA" sz="3200">
                <a:solidFill>
                  <a:srgbClr val="FF0000"/>
                </a:solidFill>
              </a:rPr>
              <a:t>التبني : وهو نظام يتصل بالحياة العائلية بصورة عامة والعلاقة الزوجية بشكل خاص .</a:t>
            </a:r>
          </a:p>
          <a:p>
            <a:endParaRPr lang="ar-AE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174978"/>
      </p:ext>
    </p:extLst>
  </p:cSld>
  <p:clrMapOvr>
    <a:masterClrMapping/>
  </p:clrMapOvr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3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قطرة</vt:lpstr>
      <vt:lpstr>عرض تقديمي في PowerPoint</vt:lpstr>
      <vt:lpstr>  انحلال رابطة الزواج  </vt:lpstr>
      <vt:lpstr>التبني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آثار عقد الزواج في القانون العراقي القديم</dc:title>
  <dc:creator>beckhamsamah@yahoo.com</dc:creator>
  <cp:lastModifiedBy>samahhmoh5@gmail.com</cp:lastModifiedBy>
  <cp:revision>4</cp:revision>
  <dcterms:created xsi:type="dcterms:W3CDTF">2020-06-14T18:56:58Z</dcterms:created>
  <dcterms:modified xsi:type="dcterms:W3CDTF">2022-09-19T19:00:59Z</dcterms:modified>
</cp:coreProperties>
</file>