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15BF38-006F-AF53-B4ED-0C256FF3E6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>
                <a:solidFill>
                  <a:srgbClr val="FF0000"/>
                </a:solidFill>
              </a:rPr>
              <a:t>الاساس القانوني للجنسية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3CFE893-5CBE-7043-969D-1D3B878A9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8140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E3111C-0AF5-D34C-F671-BDF39BD5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AEA6915-732A-0965-C9B6-B924A2E5F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116" y="190786"/>
            <a:ext cx="7729728" cy="6488620"/>
          </a:xfrm>
        </p:spPr>
      </p:pic>
    </p:spTree>
    <p:extLst>
      <p:ext uri="{BB962C8B-B14F-4D97-AF65-F5344CB8AC3E}">
        <p14:creationId xmlns:p14="http://schemas.microsoft.com/office/powerpoint/2010/main" val="131065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21B09-5DD6-8217-E0FA-DA91F60E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18E5B05-33F1-ECB5-78D0-DBC407D7D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38" y="583406"/>
            <a:ext cx="7405687" cy="5691187"/>
          </a:xfrm>
        </p:spPr>
      </p:pic>
    </p:spTree>
    <p:extLst>
      <p:ext uri="{BB962C8B-B14F-4D97-AF65-F5344CB8AC3E}">
        <p14:creationId xmlns:p14="http://schemas.microsoft.com/office/powerpoint/2010/main" val="82301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2041AE-5D76-8D12-C413-E3F83C06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AF1EC9B-5225-A68D-6EF0-BABEEA74F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3781" y="0"/>
            <a:ext cx="6119813" cy="6203155"/>
          </a:xfr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670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BCEC65-2422-DA8A-8266-FBC8F25E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BD87D7F-089B-D053-BB1A-D778721A7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875" y="0"/>
            <a:ext cx="4845843" cy="4953000"/>
          </a:xfr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6034994"/>
      </p:ext>
    </p:extLst>
  </p:cSld>
  <p:clrMapOvr>
    <a:masterClrMapping/>
  </p:clrMapOvr>
</p:sld>
</file>

<file path=ppt/theme/theme1.xml><?xml version="1.0" encoding="utf-8"?>
<a:theme xmlns:a="http://schemas.openxmlformats.org/drawingml/2006/main" name="رزمة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5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رزمة</vt:lpstr>
      <vt:lpstr>الاساس القانوني للجنسية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الاساس القانوني للجنسية</dc:title>
  <dc:creator>samahhmoh5@gmail.com</dc:creator>
  <cp:lastModifiedBy>samahhmoh5@gmail.com</cp:lastModifiedBy>
  <cp:revision>1</cp:revision>
  <dcterms:created xsi:type="dcterms:W3CDTF">2022-09-19T19:47:10Z</dcterms:created>
  <dcterms:modified xsi:type="dcterms:W3CDTF">2022-09-19T19:52:59Z</dcterms:modified>
</cp:coreProperties>
</file>