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9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ckhamsamah@yahoo.com" initials="b" lastIdx="1" clrIdx="0">
    <p:extLst>
      <p:ext uri="{19B8F6BF-5375-455C-9EA6-DF929625EA0E}">
        <p15:presenceInfo xmlns:p15="http://schemas.microsoft.com/office/powerpoint/2012/main" userId="e4816f1e3c4dfa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commentAuthors" Target="commentAuthors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6">
            <a:extLst>
              <a:ext uri="{FF2B5EF4-FFF2-40B4-BE49-F238E27FC236}">
                <a16:creationId xmlns:a16="http://schemas.microsoft.com/office/drawing/2014/main" id="{0B2E2E42-247A-1045-8EB3-A17120DF8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0768" y="0"/>
            <a:ext cx="7815385" cy="564173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  <a:reflection blurRad="6350" stA="50000" endA="300" endPos="90000" dir="5400000" sy="-100000" algn="bl" rotWithShape="0"/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1242AF5D-3603-0C42-A036-30C6D10C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3" name="صورة 3">
            <a:extLst>
              <a:ext uri="{FF2B5EF4-FFF2-40B4-BE49-F238E27FC236}">
                <a16:creationId xmlns:a16="http://schemas.microsoft.com/office/drawing/2014/main" id="{D3652E87-EC25-6C4E-90A0-B6B3A3F0C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671" y="25642"/>
            <a:ext cx="4370021" cy="6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8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481766-4678-A34D-AFEF-52848EC9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933" y="73269"/>
            <a:ext cx="9905998" cy="675905"/>
          </a:xfrm>
        </p:spPr>
        <p:txBody>
          <a:bodyPr>
            <a:normAutofit/>
          </a:bodyPr>
          <a:lstStyle/>
          <a:p>
            <a:pPr algn="ctr"/>
            <a:r>
              <a:rPr lang="ar-SA" sz="4800" b="1" u="sng"/>
              <a:t>النفقات</a:t>
            </a:r>
            <a:endParaRPr lang="ar-AE" sz="4800" b="1" u="sn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2B9C9DF-B18E-8E4E-B280-F7C5CFD55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854" y="939674"/>
            <a:ext cx="10105415" cy="5299808"/>
          </a:xfrm>
        </p:spPr>
        <p:txBody>
          <a:bodyPr>
            <a:normAutofit/>
          </a:bodyPr>
          <a:lstStyle/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قروض للمحتاجين </a:t>
            </a:r>
          </a:p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منح مالية للفقراء</a:t>
            </a:r>
          </a:p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قروض العبيد</a:t>
            </a:r>
          </a:p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قروض الاسرى</a:t>
            </a:r>
          </a:p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اموال المشاريع</a:t>
            </a:r>
          </a:p>
          <a:p>
            <a:r>
              <a:rPr lang="ar-SA" sz="4000">
                <a:solidFill>
                  <a:schemeClr val="accent4">
                    <a:lumMod val="40000"/>
                    <a:lumOff val="60000"/>
                  </a:schemeClr>
                </a:solidFill>
              </a:rPr>
              <a:t>رواتب الموظفين</a:t>
            </a:r>
            <a:endParaRPr lang="ar-AE" sz="400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0114C4D-1258-3C46-A2D4-373C893518AF}"/>
              </a:ext>
            </a:extLst>
          </p:cNvPr>
          <p:cNvSpPr/>
          <p:nvPr/>
        </p:nvSpPr>
        <p:spPr>
          <a:xfrm>
            <a:off x="945173" y="2307981"/>
            <a:ext cx="6027615" cy="3065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>
                <a:solidFill>
                  <a:schemeClr val="accent2"/>
                </a:solidFill>
              </a:rPr>
              <a:t>صور الضرائب</a:t>
            </a:r>
          </a:p>
          <a:p>
            <a:pPr algn="ctr"/>
            <a:r>
              <a:rPr lang="ar-SA" sz="4800">
                <a:solidFill>
                  <a:schemeClr val="accent3"/>
                </a:solidFill>
              </a:rPr>
              <a:t>١.اموال عينية </a:t>
            </a:r>
          </a:p>
          <a:p>
            <a:pPr algn="ctr"/>
            <a:r>
              <a:rPr lang="ar-SA" sz="4800">
                <a:solidFill>
                  <a:schemeClr val="accent3"/>
                </a:solidFill>
              </a:rPr>
              <a:t>٢. اعمال سخرة </a:t>
            </a:r>
            <a:endParaRPr lang="ar-AE" sz="4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7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D789E1-37F2-9942-AC14-F06AFB8E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4A4F36F-910A-254A-A4C6-2F97A845C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-1"/>
            <a:ext cx="12191999" cy="685800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1653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EC3F7B-0364-C04C-B827-9D78E866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80864"/>
            <a:ext cx="9905998" cy="1816223"/>
          </a:xfrm>
        </p:spPr>
        <p:txBody>
          <a:bodyPr>
            <a:normAutofit/>
          </a:bodyPr>
          <a:lstStyle/>
          <a:p>
            <a:pPr algn="ctr"/>
            <a:r>
              <a:rPr lang="ar-SA" sz="4800">
                <a:solidFill>
                  <a:schemeClr val="accent2"/>
                </a:solidFill>
              </a:rPr>
              <a:t>الفصل الرابع </a:t>
            </a:r>
            <a:br>
              <a:rPr lang="ar-SA" sz="4800">
                <a:solidFill>
                  <a:schemeClr val="accent2"/>
                </a:solidFill>
              </a:rPr>
            </a:br>
            <a:r>
              <a:rPr lang="ar-SA" sz="4800">
                <a:solidFill>
                  <a:schemeClr val="accent2"/>
                </a:solidFill>
              </a:rPr>
              <a:t>النظام العقابي</a:t>
            </a:r>
            <a:endParaRPr lang="ar-AE" sz="4800">
              <a:solidFill>
                <a:schemeClr val="accent2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58731F-8E42-E14C-9719-0F870F3D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ar-SA" sz="4800" b="1">
                <a:solidFill>
                  <a:schemeClr val="tx2">
                    <a:lumMod val="20000"/>
                    <a:lumOff val="8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اولا : الجرائم العامة : وهي الجرائم التي ترتكب ضد الدولة وجرائم زنا المحارم وجرائم السحر والجرائم الدينية .</a:t>
            </a:r>
          </a:p>
          <a:p>
            <a:pPr marL="914400" indent="-914400" algn="ctr">
              <a:buAutoNum type="arabicPeriod"/>
            </a:pPr>
            <a:r>
              <a:rPr lang="ar-SA" sz="4800" b="1">
                <a:solidFill>
                  <a:schemeClr val="tx2">
                    <a:lumMod val="20000"/>
                    <a:lumOff val="8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الجرائم الموجهة ضد الدولة :أ.جرائم  المتآمرين ضد الدولة  ب. الجرائم العسكرية               ج.الجرائم الموجهة ضد القضاء .</a:t>
            </a:r>
          </a:p>
          <a:p>
            <a:pPr marL="914400" indent="-914400" algn="ctr">
              <a:buAutoNum type="arabicPeriod"/>
            </a:pPr>
            <a:r>
              <a:rPr lang="ar-SA" sz="4800" b="1">
                <a:solidFill>
                  <a:schemeClr val="tx2">
                    <a:lumMod val="20000"/>
                    <a:lumOff val="8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الجرائم الخاصة : أ. جرائم الضرر الجسمي ب. جرائم السرقة  ج. جرائم الاحوال الشخصية </a:t>
            </a:r>
          </a:p>
        </p:txBody>
      </p:sp>
    </p:spTree>
    <p:extLst>
      <p:ext uri="{BB962C8B-B14F-4D97-AF65-F5344CB8AC3E}">
        <p14:creationId xmlns:p14="http://schemas.microsoft.com/office/powerpoint/2010/main" val="3606869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دارة</vt:lpstr>
      <vt:lpstr>عرض تقديمي في PowerPoint</vt:lpstr>
      <vt:lpstr>النفقات</vt:lpstr>
      <vt:lpstr>عرض تقديمي في PowerPoint</vt:lpstr>
      <vt:lpstr>الفصل الرابع  النظام العقابي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  النظام المالي</dc:title>
  <dc:creator>beckhamsamah@yahoo.com</dc:creator>
  <cp:lastModifiedBy>samahhmoh5@gmail.com</cp:lastModifiedBy>
  <cp:revision>12</cp:revision>
  <dcterms:created xsi:type="dcterms:W3CDTF">2020-05-16T11:50:32Z</dcterms:created>
  <dcterms:modified xsi:type="dcterms:W3CDTF">2022-09-19T19:07:00Z</dcterms:modified>
</cp:coreProperties>
</file>