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r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9/20/2022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FC8F99-EF8F-A32B-3FA1-14087C456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216" y="2468880"/>
            <a:ext cx="9966960" cy="471964"/>
          </a:xfrm>
        </p:spPr>
        <p:txBody>
          <a:bodyPr/>
          <a:lstStyle/>
          <a:p>
            <a:r>
              <a:rPr lang="ar-EG" dirty="0"/>
              <a:t>التوجهات </a:t>
            </a:r>
            <a:r>
              <a:rPr lang="ar-EG" dirty="0" err="1"/>
              <a:t>الجديثة</a:t>
            </a:r>
            <a:r>
              <a:rPr lang="ar-EG" dirty="0"/>
              <a:t> في قانون الجنسية رقم 26 لسنة 2006 النافذ</a:t>
            </a:r>
          </a:p>
        </p:txBody>
      </p:sp>
    </p:spTree>
    <p:extLst>
      <p:ext uri="{BB962C8B-B14F-4D97-AF65-F5344CB8AC3E}">
        <p14:creationId xmlns:p14="http://schemas.microsoft.com/office/powerpoint/2010/main" val="7598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A74887-833C-0663-A84E-EB304588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0004" y="8485632"/>
            <a:ext cx="10058400" cy="1609344"/>
          </a:xfrm>
        </p:spPr>
        <p:txBody>
          <a:bodyPr/>
          <a:lstStyle/>
          <a:p>
            <a:endParaRPr lang="ar-EG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9CB82AEA-340C-722B-3B04-25D23DBE69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1239" y="484632"/>
            <a:ext cx="6680913" cy="5687568"/>
          </a:xfrm>
        </p:spPr>
      </p:pic>
    </p:spTree>
    <p:extLst>
      <p:ext uri="{BB962C8B-B14F-4D97-AF65-F5344CB8AC3E}">
        <p14:creationId xmlns:p14="http://schemas.microsoft.com/office/powerpoint/2010/main" val="141138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56701700-86E6-3C73-F9B7-6D363A7351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1469" y="-130970"/>
            <a:ext cx="7186157" cy="5410200"/>
          </a:xfr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7500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D21103-33C7-4AAB-5FAF-D1D32F0E0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55" y="9283350"/>
            <a:ext cx="10058400" cy="1609344"/>
          </a:xfrm>
        </p:spPr>
        <p:txBody>
          <a:bodyPr/>
          <a:lstStyle/>
          <a:p>
            <a:endParaRPr lang="ar-EG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3D37B210-0B02-3B79-18AC-BA9DDE7D30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0719" y="0"/>
            <a:ext cx="8001000" cy="6262687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1454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نوع الخشب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4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نوع الخشب</vt:lpstr>
      <vt:lpstr>التوجهات الجديثة في قانون الجنسية رقم 26 لسنة 2006 النافذ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التوجهات الجديدة في قانون الجنسية رقم 26 لسنة 2006 النافذ</dc:title>
  <dc:creator>samahhmoh5@gmail.com</dc:creator>
  <cp:lastModifiedBy>samahhmoh5@gmail.com</cp:lastModifiedBy>
  <cp:revision>2</cp:revision>
  <dcterms:created xsi:type="dcterms:W3CDTF">2022-09-20T05:31:36Z</dcterms:created>
  <dcterms:modified xsi:type="dcterms:W3CDTF">2022-09-20T05:38:54Z</dcterms:modified>
</cp:coreProperties>
</file>